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3"/>
    <p:sldId id="281" r:id="rId4"/>
    <p:sldId id="310" r:id="rId5"/>
    <p:sldId id="312" r:id="rId6"/>
    <p:sldId id="313" r:id="rId7"/>
    <p:sldId id="317" r:id="rId8"/>
    <p:sldId id="318" r:id="rId9"/>
    <p:sldId id="319" r:id="rId10"/>
    <p:sldId id="320" r:id="rId11"/>
    <p:sldId id="322" r:id="rId12"/>
    <p:sldId id="323" r:id="rId13"/>
    <p:sldId id="32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441" autoAdjust="0"/>
    <p:restoredTop sz="94660"/>
  </p:normalViewPr>
  <p:slideViewPr>
    <p:cSldViewPr snapToGrid="0" showGuides="1">
      <p:cViewPr varScale="1">
        <p:scale>
          <a:sx n="66" d="100"/>
          <a:sy n="66" d="100"/>
        </p:scale>
        <p:origin x="168" y="120"/>
      </p:cViewPr>
      <p:guideLst>
        <p:guide orient="horz" pos="2195"/>
        <p:guide pos="383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35DD8-0377-471C-BCCE-4062D397A1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219B6-6B9B-4814-847A-706DD346211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ic">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1000">
        <p:random/>
      </p:transition>
    </mc:Choice>
    <mc:Fallback>
      <p:transition spd="slow"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843C1EF-8284-4A41-84B4-15D90B768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2E607E-5801-49AB-9BA5-CA67D0E15B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3C1EF-8284-4A41-84B4-15D90B7683E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E607E-5801-49AB-9BA5-CA67D0E15B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502630"/>
            <a:ext cx="10798629" cy="3606500"/>
            <a:chOff x="-2" y="2224216"/>
            <a:chExt cx="10798629" cy="3606500"/>
          </a:xfrm>
        </p:grpSpPr>
        <p:sp>
          <p:nvSpPr>
            <p:cNvPr id="5" name="矩形 4"/>
            <p:cNvSpPr/>
            <p:nvPr/>
          </p:nvSpPr>
          <p:spPr>
            <a:xfrm>
              <a:off x="-1" y="2224216"/>
              <a:ext cx="10798628" cy="2891481"/>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4856904" y="247818"/>
              <a:ext cx="725992" cy="10439804"/>
            </a:xfrm>
            <a:prstGeom prst="rect">
              <a:avLst/>
            </a:prstGeom>
          </p:spPr>
        </p:pic>
      </p:grpSp>
      <p:sp>
        <p:nvSpPr>
          <p:cNvPr id="8" name="文本框 7"/>
          <p:cNvSpPr txBox="1"/>
          <p:nvPr/>
        </p:nvSpPr>
        <p:spPr>
          <a:xfrm>
            <a:off x="5408336" y="3496936"/>
            <a:ext cx="3904343" cy="922020"/>
          </a:xfrm>
          <a:prstGeom prst="rect">
            <a:avLst/>
          </a:prstGeom>
          <a:noFill/>
        </p:spPr>
        <p:txBody>
          <a:bodyPr wrap="square" rtlCol="0">
            <a:spAutoFit/>
          </a:bodyPr>
          <a:lstStyle/>
          <a:p>
            <a:pPr algn="dist"/>
            <a:r>
              <a:rPr lang="zh-CN" altLang="en-US" sz="5400" b="1" smtClean="0">
                <a:solidFill>
                  <a:schemeClr val="accent6">
                    <a:lumMod val="50000"/>
                  </a:schemeClr>
                </a:solidFill>
                <a:latin typeface="颜真卿颜体" panose="02010600030101010101" pitchFamily="2" charset="-122"/>
                <a:ea typeface="颜真卿颜体" panose="02010600030101010101" pitchFamily="2" charset="-122"/>
              </a:rPr>
              <a:t>报考流程</a:t>
            </a:r>
            <a:endParaRPr lang="zh-CN" altLang="en-US" sz="5400" b="1" dirty="0" smtClean="0">
              <a:solidFill>
                <a:schemeClr val="accent6">
                  <a:lumMod val="50000"/>
                </a:schemeClr>
              </a:solidFill>
              <a:latin typeface="颜真卿颜体" panose="02010600030101010101" pitchFamily="2" charset="-122"/>
              <a:ea typeface="颜真卿颜体" panose="02010600030101010101" pitchFamily="2" charset="-122"/>
            </a:endParaRPr>
          </a:p>
        </p:txBody>
      </p:sp>
      <p:sp>
        <p:nvSpPr>
          <p:cNvPr id="9" name="文本框 8"/>
          <p:cNvSpPr txBox="1"/>
          <p:nvPr/>
        </p:nvSpPr>
        <p:spPr>
          <a:xfrm>
            <a:off x="12413684" y="5668666"/>
            <a:ext cx="3974165" cy="1056444"/>
          </a:xfrm>
          <a:prstGeom prst="rect">
            <a:avLst/>
          </a:prstGeom>
          <a:noFill/>
        </p:spPr>
        <p:txBody>
          <a:bodyPr vert="eaVert" wrap="square" rtlCol="0">
            <a:spAutoFit/>
          </a:bodyPr>
          <a:lstStyle/>
          <a:p>
            <a:pPr>
              <a:lnSpc>
                <a:spcPct val="250000"/>
              </a:lnSpc>
            </a:pPr>
            <a:r>
              <a:rPr lang="zh-CN" altLang="en-US" sz="1000" smtClean="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点击添加文本信息点击添加文本信息点击添加文本信息点击添加文本信息点击添加文本信息点击添加文本信息点击添加文本信息点击添加文本信息</a:t>
            </a:r>
            <a:endParaRPr lang="en-US" altLang="zh-CN" sz="1000" smtClean="0">
              <a:latin typeface="隶书" panose="02010509060101010101" pitchFamily="49" charset="-122"/>
              <a:ea typeface="隶书" panose="02010509060101010101" pitchFamily="49"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50" y="1099185"/>
            <a:ext cx="4970780" cy="4660265"/>
          </a:xfrm>
          <a:prstGeom prst="rect">
            <a:avLst/>
          </a:prstGeom>
        </p:spPr>
      </p:pic>
      <p:sp>
        <p:nvSpPr>
          <p:cNvPr id="3" name="文本框 2"/>
          <p:cNvSpPr txBox="1"/>
          <p:nvPr/>
        </p:nvSpPr>
        <p:spPr>
          <a:xfrm>
            <a:off x="3013710" y="1297305"/>
            <a:ext cx="7576820" cy="706755"/>
          </a:xfrm>
          <a:prstGeom prst="rect">
            <a:avLst/>
          </a:prstGeom>
          <a:noFill/>
        </p:spPr>
        <p:txBody>
          <a:bodyPr wrap="square" rtlCol="0">
            <a:spAutoFit/>
          </a:bodyPr>
          <a:p>
            <a:pPr algn="dist"/>
            <a:r>
              <a:rPr lang="en-US" altLang="zh-CN" sz="4000" b="1" smtClean="0">
                <a:solidFill>
                  <a:schemeClr val="accent6">
                    <a:lumMod val="50000"/>
                  </a:schemeClr>
                </a:solidFill>
                <a:latin typeface="颜真卿颜体" panose="02010600030101010101" pitchFamily="2" charset="-122"/>
                <a:ea typeface="颜真卿颜体" panose="02010600030101010101" pitchFamily="2" charset="-122"/>
              </a:rPr>
              <a:t>2019</a:t>
            </a:r>
            <a:r>
              <a:rPr lang="zh-CN" altLang="en-US" sz="4000" b="1" smtClean="0">
                <a:solidFill>
                  <a:schemeClr val="accent6">
                    <a:lumMod val="50000"/>
                  </a:schemeClr>
                </a:solidFill>
                <a:latin typeface="颜真卿颜体" panose="02010600030101010101" pitchFamily="2" charset="-122"/>
                <a:ea typeface="颜真卿颜体" panose="02010600030101010101" pitchFamily="2" charset="-122"/>
              </a:rPr>
              <a:t>年经开区教师（幼师）招聘</a:t>
            </a:r>
            <a:endParaRPr lang="zh-CN" altLang="en-US" sz="4000" b="1" dirty="0" smtClean="0">
              <a:solidFill>
                <a:schemeClr val="accent6">
                  <a:lumMod val="50000"/>
                </a:schemeClr>
              </a:solidFill>
              <a:latin typeface="颜真卿颜体" panose="02010600030101010101" pitchFamily="2" charset="-122"/>
              <a:ea typeface="颜真卿颜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43560" y="1090295"/>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3/6   </a:t>
            </a:r>
            <a:r>
              <a:rPr lang="zh-CN" altLang="en-US" sz="2400" dirty="0">
                <a:solidFill>
                  <a:srgbClr val="FF0000"/>
                </a:solidFill>
                <a:latin typeface="隶书" panose="02010509060101010101" pitchFamily="49" charset="-122"/>
                <a:ea typeface="隶书" panose="02010509060101010101" pitchFamily="49" charset="-122"/>
                <a:sym typeface="+mn-ea"/>
              </a:rPr>
              <a:t>上传信息</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a:stretch>
            <a:fillRect/>
          </a:stretch>
        </p:blipFill>
        <p:spPr>
          <a:xfrm>
            <a:off x="408305" y="1550670"/>
            <a:ext cx="11376025" cy="5240020"/>
          </a:xfrm>
          <a:prstGeom prst="rect">
            <a:avLst/>
          </a:prstGeom>
        </p:spPr>
      </p:pic>
      <p:sp>
        <p:nvSpPr>
          <p:cNvPr id="11" name="文本框 10"/>
          <p:cNvSpPr txBox="1"/>
          <p:nvPr/>
        </p:nvSpPr>
        <p:spPr>
          <a:xfrm>
            <a:off x="5781675" y="3136900"/>
            <a:ext cx="6107430" cy="33718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如果照片不符合要求，可单击这里下载处理工具，处理好后再上传</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5" name="矩形 4"/>
          <p:cNvSpPr/>
          <p:nvPr/>
        </p:nvSpPr>
        <p:spPr>
          <a:xfrm>
            <a:off x="1647825" y="2282190"/>
            <a:ext cx="814705" cy="12979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853305" y="4366260"/>
            <a:ext cx="6244590" cy="33718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相关资料请提交三项：身份证图片、毕业证图片、教师资格证图片</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8" name="文本框 7"/>
          <p:cNvSpPr txBox="1"/>
          <p:nvPr/>
        </p:nvSpPr>
        <p:spPr>
          <a:xfrm>
            <a:off x="6433820" y="6297295"/>
            <a:ext cx="5193030"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照片和相关三项资料上传成功后，请单击下一步</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89305" y="1144905"/>
            <a:ext cx="10031095" cy="1786255"/>
          </a:xfrm>
          <a:prstGeom prst="rect">
            <a:avLst/>
          </a:prstGeom>
        </p:spPr>
      </p:pic>
      <p:sp>
        <p:nvSpPr>
          <p:cNvPr id="6" name="文本框 5"/>
          <p:cNvSpPr txBox="1"/>
          <p:nvPr/>
        </p:nvSpPr>
        <p:spPr>
          <a:xfrm>
            <a:off x="789305" y="872490"/>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4/6   </a:t>
            </a:r>
            <a:r>
              <a:rPr lang="zh-CN" altLang="en-US" sz="2400" dirty="0">
                <a:solidFill>
                  <a:srgbClr val="FF0000"/>
                </a:solidFill>
                <a:latin typeface="隶书" panose="02010509060101010101" pitchFamily="49" charset="-122"/>
                <a:ea typeface="隶书" panose="02010509060101010101" pitchFamily="49" charset="-122"/>
                <a:sym typeface="+mn-ea"/>
              </a:rPr>
              <a:t>下订单</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904875" y="2741930"/>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5/6   </a:t>
            </a:r>
            <a:r>
              <a:rPr lang="zh-CN" altLang="en-US" sz="2400" dirty="0">
                <a:solidFill>
                  <a:srgbClr val="FF0000"/>
                </a:solidFill>
                <a:latin typeface="隶书" panose="02010509060101010101" pitchFamily="49" charset="-122"/>
                <a:ea typeface="隶书" panose="02010509060101010101" pitchFamily="49" charset="-122"/>
                <a:sym typeface="+mn-ea"/>
              </a:rPr>
              <a:t>支付</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pic>
        <p:nvPicPr>
          <p:cNvPr id="8" name="图片 7"/>
          <p:cNvPicPr>
            <a:picLocks noChangeAspect="1"/>
          </p:cNvPicPr>
          <p:nvPr/>
        </p:nvPicPr>
        <p:blipFill>
          <a:blip r:embed="rId2"/>
          <a:stretch>
            <a:fillRect/>
          </a:stretch>
        </p:blipFill>
        <p:spPr>
          <a:xfrm>
            <a:off x="899160" y="3202305"/>
            <a:ext cx="9811385" cy="1739900"/>
          </a:xfrm>
          <a:prstGeom prst="rect">
            <a:avLst/>
          </a:prstGeom>
        </p:spPr>
      </p:pic>
      <p:sp>
        <p:nvSpPr>
          <p:cNvPr id="9" name="文本框 8"/>
          <p:cNvSpPr txBox="1"/>
          <p:nvPr/>
        </p:nvSpPr>
        <p:spPr>
          <a:xfrm>
            <a:off x="8371840" y="2308860"/>
            <a:ext cx="2228850"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请单击下一步</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10" name="文本框 9"/>
          <p:cNvSpPr txBox="1"/>
          <p:nvPr/>
        </p:nvSpPr>
        <p:spPr>
          <a:xfrm>
            <a:off x="3575050" y="4605020"/>
            <a:ext cx="5041900" cy="337185"/>
          </a:xfrm>
          <a:prstGeom prst="rect">
            <a:avLst/>
          </a:prstGeom>
          <a:noFill/>
          <a:ln>
            <a:solidFill>
              <a:srgbClr val="FF0000"/>
            </a:solidFill>
          </a:ln>
        </p:spPr>
        <p:txBody>
          <a:bodyPr wrap="square" rtlCol="0">
            <a:spAutoFit/>
          </a:bodyPr>
          <a:p>
            <a:pPr algn="l"/>
            <a:r>
              <a:rPr lang="en-US" altLang="zh-CN" sz="1600" dirty="0">
                <a:solidFill>
                  <a:srgbClr val="FF0000"/>
                </a:solidFill>
                <a:latin typeface="隶书" panose="02010509060101010101" pitchFamily="49" charset="-122"/>
                <a:ea typeface="隶书" panose="02010509060101010101" pitchFamily="49" charset="-122"/>
                <a:sym typeface="+mn-ea"/>
              </a:rPr>
              <a:t>             </a:t>
            </a:r>
            <a:r>
              <a:rPr lang="zh-CN" altLang="en-US" sz="1600" dirty="0">
                <a:solidFill>
                  <a:srgbClr val="FF0000"/>
                </a:solidFill>
                <a:latin typeface="隶书" panose="02010509060101010101" pitchFamily="49" charset="-122"/>
                <a:ea typeface="隶书" panose="02010509060101010101" pitchFamily="49" charset="-122"/>
                <a:sym typeface="+mn-ea"/>
              </a:rPr>
              <a:t>单击确认支付后，不允许修改任何信息！</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pic>
        <p:nvPicPr>
          <p:cNvPr id="11" name="图片 10"/>
          <p:cNvPicPr>
            <a:picLocks noChangeAspect="1"/>
          </p:cNvPicPr>
          <p:nvPr/>
        </p:nvPicPr>
        <p:blipFill>
          <a:blip r:embed="rId3"/>
          <a:stretch>
            <a:fillRect/>
          </a:stretch>
        </p:blipFill>
        <p:spPr>
          <a:xfrm>
            <a:off x="904875" y="5074920"/>
            <a:ext cx="9695180" cy="1603375"/>
          </a:xfrm>
          <a:prstGeom prst="rect">
            <a:avLst/>
          </a:prstGeom>
        </p:spPr>
      </p:pic>
      <p:sp>
        <p:nvSpPr>
          <p:cNvPr id="12" name="文本框 11"/>
          <p:cNvSpPr txBox="1"/>
          <p:nvPr/>
        </p:nvSpPr>
        <p:spPr>
          <a:xfrm>
            <a:off x="5450840" y="6272530"/>
            <a:ext cx="3383280" cy="337185"/>
          </a:xfrm>
          <a:prstGeom prst="rect">
            <a:avLst/>
          </a:prstGeom>
          <a:noFill/>
          <a:ln>
            <a:solidFill>
              <a:srgbClr val="FF0000"/>
            </a:solidFill>
          </a:ln>
        </p:spPr>
        <p:txBody>
          <a:bodyPr wrap="square" rtlCol="0">
            <a:spAutoFit/>
          </a:bodyPr>
          <a:p>
            <a:pPr algn="l"/>
            <a:r>
              <a:rPr lang="en-US" altLang="zh-CN" sz="1600" dirty="0">
                <a:solidFill>
                  <a:srgbClr val="FF0000"/>
                </a:solidFill>
                <a:latin typeface="隶书" panose="02010509060101010101" pitchFamily="49" charset="-122"/>
                <a:ea typeface="隶书" panose="02010509060101010101" pitchFamily="49" charset="-122"/>
                <a:sym typeface="+mn-ea"/>
              </a:rPr>
              <a:t>             </a:t>
            </a:r>
            <a:r>
              <a:rPr lang="zh-CN" altLang="en-US" sz="1600" dirty="0">
                <a:solidFill>
                  <a:srgbClr val="FF0000"/>
                </a:solidFill>
                <a:latin typeface="隶书" panose="02010509060101010101" pitchFamily="49" charset="-122"/>
                <a:ea typeface="隶书" panose="02010509060101010101" pitchFamily="49" charset="-122"/>
                <a:sym typeface="+mn-ea"/>
              </a:rPr>
              <a:t>单击支付进入收银台</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41325" y="1452245"/>
            <a:ext cx="11186160" cy="4555490"/>
          </a:xfrm>
          <a:prstGeom prst="rect">
            <a:avLst/>
          </a:prstGeom>
        </p:spPr>
      </p:pic>
      <p:sp>
        <p:nvSpPr>
          <p:cNvPr id="7" name="文本框 6"/>
          <p:cNvSpPr txBox="1"/>
          <p:nvPr/>
        </p:nvSpPr>
        <p:spPr>
          <a:xfrm>
            <a:off x="535305" y="991870"/>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6/6   </a:t>
            </a:r>
            <a:r>
              <a:rPr lang="zh-CN" altLang="en-US" sz="2400" dirty="0">
                <a:solidFill>
                  <a:srgbClr val="FF0000"/>
                </a:solidFill>
                <a:latin typeface="隶书" panose="02010509060101010101" pitchFamily="49" charset="-122"/>
                <a:ea typeface="隶书" panose="02010509060101010101" pitchFamily="49" charset="-122"/>
                <a:sym typeface="+mn-ea"/>
              </a:rPr>
              <a:t>银联电子支付</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2032000" y="3023235"/>
            <a:ext cx="6355715"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本次收费经开区教文局委托 湖南中人人事服务有限公司 代理收费</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280035" y="193675"/>
            <a:ext cx="3920490" cy="748665"/>
            <a:chOff x="1160674" y="2507260"/>
            <a:chExt cx="3773664" cy="854806"/>
          </a:xfrm>
        </p:grpSpPr>
        <p:sp>
          <p:nvSpPr>
            <p:cNvPr id="13" name="TextBox 44"/>
            <p:cNvSpPr txBox="1">
              <a:spLocks noChangeArrowheads="1"/>
            </p:cNvSpPr>
            <p:nvPr/>
          </p:nvSpPr>
          <p:spPr bwMode="auto">
            <a:xfrm>
              <a:off x="1160674" y="2583388"/>
              <a:ext cx="3773664" cy="7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一、登录报考平台</a:t>
              </a:r>
              <a:endParaRPr lang="zh-CN" altLang="en-US" sz="3200" b="1" dirty="0">
                <a:latin typeface="隶书" panose="02010509060101010101" pitchFamily="49" charset="-122"/>
                <a:ea typeface="隶书" panose="02010509060101010101" pitchFamily="49" charset="-122"/>
              </a:endParaRPr>
            </a:p>
          </p:txBody>
        </p:sp>
        <p:sp>
          <p:nvSpPr>
            <p:cNvPr id="4" name="矩形 3"/>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a:blip r:embed="rId1"/>
          <a:stretch>
            <a:fillRect/>
          </a:stretch>
        </p:blipFill>
        <p:spPr>
          <a:xfrm>
            <a:off x="591820" y="2345690"/>
            <a:ext cx="11008360" cy="4871720"/>
          </a:xfrm>
          <a:prstGeom prst="rect">
            <a:avLst/>
          </a:prstGeom>
        </p:spPr>
      </p:pic>
      <p:sp>
        <p:nvSpPr>
          <p:cNvPr id="34" name="文本框 33"/>
          <p:cNvSpPr txBox="1"/>
          <p:nvPr/>
        </p:nvSpPr>
        <p:spPr>
          <a:xfrm>
            <a:off x="381635" y="1198880"/>
            <a:ext cx="11011535" cy="768350"/>
          </a:xfrm>
          <a:prstGeom prst="rect">
            <a:avLst/>
          </a:prstGeom>
          <a:noFill/>
        </p:spPr>
        <p:txBody>
          <a:bodyPr wrap="square" rtlCol="0">
            <a:spAutoFit/>
          </a:bodyPr>
          <a:p>
            <a:pPr algn="l"/>
            <a:r>
              <a:rPr lang="en-US" altLang="zh-CN" sz="2200" dirty="0">
                <a:solidFill>
                  <a:srgbClr val="FF0000"/>
                </a:solidFill>
                <a:latin typeface="隶书" panose="02010509060101010101" pitchFamily="49" charset="-122"/>
                <a:ea typeface="隶书" panose="02010509060101010101" pitchFamily="49" charset="-122"/>
                <a:sym typeface="+mn-ea"/>
              </a:rPr>
              <a:t>    </a:t>
            </a:r>
            <a:r>
              <a:rPr lang="zh-CN" sz="2200" dirty="0">
                <a:solidFill>
                  <a:srgbClr val="FF0000"/>
                </a:solidFill>
                <a:latin typeface="隶书" panose="02010509060101010101" pitchFamily="49" charset="-122"/>
                <a:ea typeface="隶书" panose="02010509060101010101" pitchFamily="49" charset="-122"/>
                <a:sym typeface="+mn-ea"/>
              </a:rPr>
              <a:t>在电脑浏览器中输入网址：</a:t>
            </a:r>
            <a:r>
              <a:rPr lang="zh-CN" sz="2200" b="1" dirty="0">
                <a:solidFill>
                  <a:srgbClr val="FF0000"/>
                </a:solidFill>
                <a:latin typeface="隶书" panose="02010509060101010101" pitchFamily="49" charset="-122"/>
                <a:ea typeface="隶书" panose="02010509060101010101" pitchFamily="49" charset="-122"/>
                <a:sym typeface="+mn-ea"/>
              </a:rPr>
              <a:t>http://bm.skight.com/District/0602/GuestExams.do    </a:t>
            </a:r>
            <a:r>
              <a:rPr lang="zh-CN" sz="2200" dirty="0">
                <a:solidFill>
                  <a:srgbClr val="FF0000"/>
                </a:solidFill>
                <a:latin typeface="隶书" panose="02010509060101010101" pitchFamily="49" charset="-122"/>
                <a:ea typeface="隶书" panose="02010509060101010101" pitchFamily="49" charset="-122"/>
                <a:sym typeface="+mn-ea"/>
              </a:rPr>
              <a:t>登录岳阳经济技术开发区报名服务平台</a:t>
            </a:r>
            <a:endParaRPr lang="zh-CN" altLang="en-US" sz="22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622800" y="935355"/>
            <a:ext cx="7559040" cy="4562475"/>
          </a:xfrm>
          <a:prstGeom prst="rect">
            <a:avLst/>
          </a:prstGeom>
        </p:spPr>
      </p:pic>
      <p:pic>
        <p:nvPicPr>
          <p:cNvPr id="5" name="图片 4"/>
          <p:cNvPicPr>
            <a:picLocks noChangeAspect="1"/>
          </p:cNvPicPr>
          <p:nvPr/>
        </p:nvPicPr>
        <p:blipFill>
          <a:blip r:embed="rId2"/>
          <a:stretch>
            <a:fillRect/>
          </a:stretch>
        </p:blipFill>
        <p:spPr>
          <a:xfrm>
            <a:off x="556260" y="2065020"/>
            <a:ext cx="3803015" cy="2847975"/>
          </a:xfrm>
          <a:prstGeom prst="rect">
            <a:avLst/>
          </a:prstGeom>
        </p:spPr>
      </p:pic>
      <p:sp>
        <p:nvSpPr>
          <p:cNvPr id="6" name="文本框 5"/>
          <p:cNvSpPr txBox="1"/>
          <p:nvPr/>
        </p:nvSpPr>
        <p:spPr>
          <a:xfrm>
            <a:off x="556260" y="1143000"/>
            <a:ext cx="3658235" cy="645160"/>
          </a:xfrm>
          <a:prstGeom prst="rect">
            <a:avLst/>
          </a:prstGeom>
          <a:noFill/>
          <a:ln>
            <a:solidFill>
              <a:srgbClr val="FF0000"/>
            </a:solidFill>
          </a:ln>
        </p:spPr>
        <p:txBody>
          <a:bodyPr wrap="square" rtlCol="0">
            <a:spAutoFit/>
          </a:bodyPr>
          <a:p>
            <a:pPr algn="l"/>
            <a:r>
              <a:rPr lang="en-US" altLang="zh-CN" dirty="0">
                <a:solidFill>
                  <a:srgbClr val="FF0000"/>
                </a:solidFill>
                <a:latin typeface="隶书" panose="02010509060101010101" pitchFamily="49" charset="-122"/>
                <a:ea typeface="隶书" panose="02010509060101010101" pitchFamily="49" charset="-122"/>
                <a:sym typeface="+mn-ea"/>
              </a:rPr>
              <a:t>1</a:t>
            </a:r>
            <a:r>
              <a:rPr lang="zh-CN" altLang="en-US"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首次登录，请单击注册选项，进入注册页面（见右图）。</a:t>
            </a:r>
            <a:endParaRPr lang="zh-CN" altLang="en-US" dirty="0">
              <a:solidFill>
                <a:srgbClr val="FF0000"/>
              </a:solidFill>
              <a:latin typeface="隶书" panose="02010509060101010101" pitchFamily="49" charset="-122"/>
              <a:ea typeface="隶书" panose="02010509060101010101" pitchFamily="49" charset="-122"/>
              <a:sym typeface="+mn-ea"/>
            </a:endParaRPr>
          </a:p>
        </p:txBody>
      </p:sp>
      <p:grpSp>
        <p:nvGrpSpPr>
          <p:cNvPr id="9" name="组合 8"/>
          <p:cNvGrpSpPr/>
          <p:nvPr/>
        </p:nvGrpSpPr>
        <p:grpSpPr>
          <a:xfrm>
            <a:off x="280035" y="193675"/>
            <a:ext cx="2178050" cy="748719"/>
            <a:chOff x="1160674" y="2507260"/>
            <a:chExt cx="2843389" cy="854981"/>
          </a:xfrm>
        </p:grpSpPr>
        <p:sp>
          <p:nvSpPr>
            <p:cNvPr id="10"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二、注册</a:t>
              </a:r>
              <a:endParaRPr lang="zh-CN" altLang="en-US" sz="3200" b="1" dirty="0">
                <a:latin typeface="隶书" panose="02010509060101010101" pitchFamily="49" charset="-122"/>
                <a:ea typeface="隶书" panose="02010509060101010101" pitchFamily="49" charset="-122"/>
              </a:endParaRPr>
            </a:p>
          </p:txBody>
        </p:sp>
        <p:sp>
          <p:nvSpPr>
            <p:cNvPr id="11" name="矩形 10"/>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箭头连接符 13"/>
          <p:cNvCxnSpPr/>
          <p:nvPr/>
        </p:nvCxnSpPr>
        <p:spPr>
          <a:xfrm>
            <a:off x="1515110" y="1795145"/>
            <a:ext cx="151765" cy="2425065"/>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21" name="文本框 20"/>
          <p:cNvSpPr txBox="1"/>
          <p:nvPr/>
        </p:nvSpPr>
        <p:spPr>
          <a:xfrm>
            <a:off x="6656705" y="1736725"/>
            <a:ext cx="177355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在此输入您的姓名</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2" name="文本框 21"/>
          <p:cNvSpPr txBox="1"/>
          <p:nvPr/>
        </p:nvSpPr>
        <p:spPr>
          <a:xfrm>
            <a:off x="6647815" y="2185035"/>
            <a:ext cx="220027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在此输入您的身份证号码</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3" name="文本框 22"/>
          <p:cNvSpPr txBox="1"/>
          <p:nvPr/>
        </p:nvSpPr>
        <p:spPr>
          <a:xfrm>
            <a:off x="6021070" y="2583815"/>
            <a:ext cx="3476625" cy="460375"/>
          </a:xfrm>
          <a:prstGeom prst="rect">
            <a:avLst/>
          </a:prstGeom>
          <a:noFill/>
          <a:ln>
            <a:solidFill>
              <a:srgbClr val="FF0000"/>
            </a:solidFill>
          </a:ln>
        </p:spPr>
        <p:txBody>
          <a:bodyPr wrap="square" rtlCol="0">
            <a:spAutoFit/>
          </a:bodyPr>
          <a:p>
            <a:pPr algn="l"/>
            <a:r>
              <a:rPr lang="zh-CN" sz="1200" dirty="0">
                <a:solidFill>
                  <a:srgbClr val="FF0000"/>
                </a:solidFill>
                <a:latin typeface="隶书" panose="02010509060101010101" pitchFamily="49" charset="-122"/>
                <a:ea typeface="隶书" panose="02010509060101010101" pitchFamily="49" charset="-122"/>
                <a:sym typeface="+mn-ea"/>
              </a:rPr>
              <a:t>在此输入您的手机号码，再单击发送验证码，稍等</a:t>
            </a:r>
            <a:r>
              <a:rPr lang="zh-CN" altLang="en-US" sz="1200" dirty="0">
                <a:solidFill>
                  <a:srgbClr val="FF0000"/>
                </a:solidFill>
                <a:latin typeface="隶书" panose="02010509060101010101" pitchFamily="49" charset="-122"/>
                <a:ea typeface="隶书" panose="02010509060101010101" pitchFamily="49" charset="-122"/>
                <a:sym typeface="+mn-ea"/>
              </a:rPr>
              <a:t>即可收到岳阳经开区教文局发送的验证码</a:t>
            </a:r>
            <a:endParaRPr lang="zh-CN" altLang="en-US" sz="1200" dirty="0">
              <a:solidFill>
                <a:srgbClr val="FF0000"/>
              </a:solidFill>
              <a:latin typeface="隶书" panose="02010509060101010101" pitchFamily="49" charset="-122"/>
              <a:ea typeface="隶书" panose="02010509060101010101" pitchFamily="49" charset="-122"/>
              <a:sym typeface="+mn-ea"/>
            </a:endParaRPr>
          </a:p>
        </p:txBody>
      </p:sp>
      <p:sp>
        <p:nvSpPr>
          <p:cNvPr id="25" name="文本框 24"/>
          <p:cNvSpPr txBox="1"/>
          <p:nvPr/>
        </p:nvSpPr>
        <p:spPr>
          <a:xfrm>
            <a:off x="6656705" y="3072130"/>
            <a:ext cx="220027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在此输入您收到的验证码</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6" name="文本框 25"/>
          <p:cNvSpPr txBox="1"/>
          <p:nvPr/>
        </p:nvSpPr>
        <p:spPr>
          <a:xfrm>
            <a:off x="6647815" y="3526790"/>
            <a:ext cx="220027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在此请您设置登录密码</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7" name="文本框 26"/>
          <p:cNvSpPr txBox="1"/>
          <p:nvPr/>
        </p:nvSpPr>
        <p:spPr>
          <a:xfrm>
            <a:off x="6647815" y="3956685"/>
            <a:ext cx="239839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登录密码再输一遍用来确认</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8" name="文本框 27"/>
          <p:cNvSpPr txBox="1"/>
          <p:nvPr/>
        </p:nvSpPr>
        <p:spPr>
          <a:xfrm>
            <a:off x="6647815" y="4401185"/>
            <a:ext cx="2200275" cy="306705"/>
          </a:xfrm>
          <a:prstGeom prst="rect">
            <a:avLst/>
          </a:prstGeom>
          <a:noFill/>
          <a:ln>
            <a:solidFill>
              <a:srgbClr val="FF0000"/>
            </a:solidFill>
          </a:ln>
        </p:spPr>
        <p:txBody>
          <a:bodyPr wrap="square" rtlCol="0">
            <a:spAutoFit/>
          </a:bodyPr>
          <a:p>
            <a:pPr algn="l"/>
            <a:r>
              <a:rPr lang="zh-CN" sz="1400" dirty="0">
                <a:solidFill>
                  <a:srgbClr val="FF0000"/>
                </a:solidFill>
                <a:latin typeface="隶书" panose="02010509060101010101" pitchFamily="49" charset="-122"/>
                <a:ea typeface="隶书" panose="02010509060101010101" pitchFamily="49" charset="-122"/>
                <a:sym typeface="+mn-ea"/>
              </a:rPr>
              <a:t>在此输入右侧验证码</a:t>
            </a:r>
            <a:endParaRPr lang="zh-CN" sz="1400" dirty="0">
              <a:solidFill>
                <a:srgbClr val="FF0000"/>
              </a:solidFill>
              <a:latin typeface="隶书" panose="02010509060101010101" pitchFamily="49" charset="-122"/>
              <a:ea typeface="隶书" panose="02010509060101010101" pitchFamily="49" charset="-122"/>
              <a:sym typeface="+mn-ea"/>
            </a:endParaRPr>
          </a:p>
        </p:txBody>
      </p:sp>
      <p:sp>
        <p:nvSpPr>
          <p:cNvPr id="29" name="文本框 28"/>
          <p:cNvSpPr txBox="1"/>
          <p:nvPr/>
        </p:nvSpPr>
        <p:spPr>
          <a:xfrm>
            <a:off x="5611495" y="5497830"/>
            <a:ext cx="5760720" cy="368300"/>
          </a:xfrm>
          <a:prstGeom prst="rect">
            <a:avLst/>
          </a:prstGeom>
          <a:noFill/>
          <a:ln>
            <a:solidFill>
              <a:srgbClr val="FF0000"/>
            </a:solidFill>
          </a:ln>
        </p:spPr>
        <p:txBody>
          <a:bodyPr wrap="square" rtlCol="0">
            <a:spAutoFit/>
          </a:bodyPr>
          <a:p>
            <a:pPr algn="l"/>
            <a:r>
              <a:rPr lang="en-US" altLang="zh-CN" dirty="0">
                <a:solidFill>
                  <a:srgbClr val="FF0000"/>
                </a:solidFill>
                <a:latin typeface="隶书" panose="02010509060101010101" pitchFamily="49" charset="-122"/>
                <a:ea typeface="隶书" panose="02010509060101010101" pitchFamily="49" charset="-122"/>
                <a:sym typeface="+mn-ea"/>
              </a:rPr>
              <a:t>2</a:t>
            </a:r>
            <a:r>
              <a:rPr lang="zh-CN" altLang="en-US"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上述七项内容填写准确后，单击注册按钮进行注册。</a:t>
            </a:r>
            <a:endParaRPr lang="zh-CN" altLang="en-US" dirty="0">
              <a:solidFill>
                <a:srgbClr val="FF0000"/>
              </a:solidFill>
              <a:latin typeface="隶书" panose="02010509060101010101" pitchFamily="49" charset="-122"/>
              <a:ea typeface="隶书" panose="02010509060101010101" pitchFamily="49" charset="-122"/>
              <a:sym typeface="+mn-ea"/>
            </a:endParaRPr>
          </a:p>
        </p:txBody>
      </p:sp>
      <p:cxnSp>
        <p:nvCxnSpPr>
          <p:cNvPr id="31" name="直接箭头连接符 30"/>
          <p:cNvCxnSpPr/>
          <p:nvPr/>
        </p:nvCxnSpPr>
        <p:spPr>
          <a:xfrm flipV="1">
            <a:off x="6403340" y="5171440"/>
            <a:ext cx="13335" cy="331470"/>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3" name="文本框 2"/>
          <p:cNvSpPr txBox="1"/>
          <p:nvPr/>
        </p:nvSpPr>
        <p:spPr>
          <a:xfrm>
            <a:off x="556260" y="5220970"/>
            <a:ext cx="3803015" cy="645160"/>
          </a:xfrm>
          <a:prstGeom prst="rect">
            <a:avLst/>
          </a:prstGeom>
          <a:noFill/>
          <a:ln>
            <a:solidFill>
              <a:srgbClr val="FF0000"/>
            </a:solidFill>
          </a:ln>
        </p:spPr>
        <p:txBody>
          <a:bodyPr wrap="square" rtlCol="0">
            <a:spAutoFit/>
          </a:bodyPr>
          <a:p>
            <a:pPr algn="l"/>
            <a:r>
              <a:rPr lang="zh-CN" altLang="en-US" dirty="0">
                <a:solidFill>
                  <a:srgbClr val="FF0000"/>
                </a:solidFill>
                <a:latin typeface="隶书" panose="02010509060101010101" pitchFamily="49" charset="-122"/>
                <a:ea typeface="隶书" panose="02010509060101010101" pitchFamily="49" charset="-122"/>
                <a:sym typeface="+mn-ea"/>
              </a:rPr>
              <a:t>如果您已注册，请输入手机号、密码及验证码，单击登录。</a:t>
            </a:r>
            <a:endParaRPr lang="zh-CN" altLang="en-US" dirty="0">
              <a:solidFill>
                <a:srgbClr val="FF0000"/>
              </a:solidFill>
              <a:latin typeface="隶书" panose="02010509060101010101" pitchFamily="49" charset="-122"/>
              <a:ea typeface="隶书" panose="02010509060101010101" pitchFamily="49" charset="-122"/>
              <a:sym typeface="+mn-ea"/>
            </a:endParaRPr>
          </a:p>
        </p:txBody>
      </p:sp>
      <p:cxnSp>
        <p:nvCxnSpPr>
          <p:cNvPr id="7" name="直接箭头连接符 6"/>
          <p:cNvCxnSpPr/>
          <p:nvPr/>
        </p:nvCxnSpPr>
        <p:spPr>
          <a:xfrm flipH="1" flipV="1">
            <a:off x="1428115" y="4573905"/>
            <a:ext cx="86995" cy="647065"/>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8" name="文本框 7"/>
          <p:cNvSpPr txBox="1"/>
          <p:nvPr/>
        </p:nvSpPr>
        <p:spPr>
          <a:xfrm>
            <a:off x="3321685" y="4154170"/>
            <a:ext cx="1376045" cy="922020"/>
          </a:xfrm>
          <a:prstGeom prst="rect">
            <a:avLst/>
          </a:prstGeom>
          <a:noFill/>
          <a:ln>
            <a:solidFill>
              <a:srgbClr val="FF0000"/>
            </a:solidFill>
          </a:ln>
        </p:spPr>
        <p:txBody>
          <a:bodyPr wrap="square" rtlCol="0">
            <a:spAutoFit/>
          </a:bodyPr>
          <a:p>
            <a:pPr algn="l"/>
            <a:r>
              <a:rPr lang="zh-CN" altLang="en-US" dirty="0">
                <a:solidFill>
                  <a:srgbClr val="FF0000"/>
                </a:solidFill>
                <a:latin typeface="隶书" panose="02010509060101010101" pitchFamily="49" charset="-122"/>
                <a:ea typeface="隶书" panose="02010509060101010101" pitchFamily="49" charset="-122"/>
                <a:sym typeface="+mn-ea"/>
              </a:rPr>
              <a:t>若密码忘记，请单击重置密码。</a:t>
            </a:r>
            <a:endParaRPr lang="zh-CN" altLang="en-US" dirty="0">
              <a:solidFill>
                <a:srgbClr val="FF0000"/>
              </a:solidFill>
              <a:latin typeface="隶书" panose="02010509060101010101" pitchFamily="49" charset="-122"/>
              <a:ea typeface="隶书" panose="02010509060101010101" pitchFamily="49" charset="-122"/>
              <a:sym typeface="+mn-ea"/>
            </a:endParaRPr>
          </a:p>
        </p:txBody>
      </p:sp>
      <p:cxnSp>
        <p:nvCxnSpPr>
          <p:cNvPr id="12" name="直接箭头连接符 11"/>
          <p:cNvCxnSpPr/>
          <p:nvPr/>
        </p:nvCxnSpPr>
        <p:spPr>
          <a:xfrm flipH="1" flipV="1">
            <a:off x="2822575" y="4503420"/>
            <a:ext cx="499110" cy="199390"/>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52475" y="942340"/>
            <a:ext cx="10914380" cy="4419600"/>
          </a:xfrm>
          <a:prstGeom prst="rect">
            <a:avLst/>
          </a:prstGeom>
        </p:spPr>
      </p:pic>
      <p:sp>
        <p:nvSpPr>
          <p:cNvPr id="18" name="文本框 17"/>
          <p:cNvSpPr txBox="1"/>
          <p:nvPr/>
        </p:nvSpPr>
        <p:spPr>
          <a:xfrm>
            <a:off x="752475" y="5715000"/>
            <a:ext cx="9615805" cy="368300"/>
          </a:xfrm>
          <a:prstGeom prst="rect">
            <a:avLst/>
          </a:prstGeom>
          <a:noFill/>
          <a:ln>
            <a:solidFill>
              <a:srgbClr val="FF0000"/>
            </a:solidFill>
          </a:ln>
        </p:spPr>
        <p:txBody>
          <a:bodyPr wrap="square" rtlCol="0">
            <a:spAutoFit/>
          </a:bodyPr>
          <a:p>
            <a:pPr algn="l"/>
            <a:r>
              <a:rPr lang="en-US" altLang="zh-CN" dirty="0">
                <a:solidFill>
                  <a:srgbClr val="FF0000"/>
                </a:solidFill>
                <a:latin typeface="隶书" panose="02010509060101010101" pitchFamily="49" charset="-122"/>
                <a:ea typeface="隶书" panose="02010509060101010101" pitchFamily="49" charset="-122"/>
                <a:sym typeface="+mn-ea"/>
              </a:rPr>
              <a:t>3</a:t>
            </a:r>
            <a:r>
              <a:rPr lang="zh-CN" altLang="en-US"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在诚信考试承诺书下方</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我同意以上条款</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前打勾，再单击提交查询内容，进入填报页面。</a:t>
            </a:r>
            <a:endParaRPr lang="en-US" altLang="zh-CN" dirty="0">
              <a:solidFill>
                <a:srgbClr val="FF0000"/>
              </a:solidFill>
              <a:latin typeface="隶书" panose="02010509060101010101" pitchFamily="49" charset="-122"/>
              <a:ea typeface="隶书" panose="02010509060101010101" pitchFamily="49" charset="-122"/>
              <a:sym typeface="+mn-ea"/>
            </a:endParaRPr>
          </a:p>
        </p:txBody>
      </p:sp>
      <p:cxnSp>
        <p:nvCxnSpPr>
          <p:cNvPr id="31" name="直接箭头连接符 30"/>
          <p:cNvCxnSpPr/>
          <p:nvPr/>
        </p:nvCxnSpPr>
        <p:spPr>
          <a:xfrm flipH="1" flipV="1">
            <a:off x="7028815" y="5266055"/>
            <a:ext cx="937895" cy="606425"/>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cxnSp>
        <p:nvCxnSpPr>
          <p:cNvPr id="5" name="直接箭头连接符 4"/>
          <p:cNvCxnSpPr/>
          <p:nvPr/>
        </p:nvCxnSpPr>
        <p:spPr>
          <a:xfrm flipV="1">
            <a:off x="5295265" y="4593590"/>
            <a:ext cx="965835" cy="1121410"/>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grpSp>
        <p:nvGrpSpPr>
          <p:cNvPr id="6" name="组合 5"/>
          <p:cNvGrpSpPr/>
          <p:nvPr/>
        </p:nvGrpSpPr>
        <p:grpSpPr>
          <a:xfrm>
            <a:off x="280035" y="193675"/>
            <a:ext cx="2178050" cy="748719"/>
            <a:chOff x="1160674" y="2507260"/>
            <a:chExt cx="2843389" cy="854981"/>
          </a:xfrm>
        </p:grpSpPr>
        <p:sp>
          <p:nvSpPr>
            <p:cNvPr id="7"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二、注册</a:t>
              </a:r>
              <a:endParaRPr lang="zh-CN" altLang="en-US" sz="3200" b="1" dirty="0">
                <a:latin typeface="隶书" panose="02010509060101010101" pitchFamily="49" charset="-122"/>
                <a:ea typeface="隶书" panose="02010509060101010101" pitchFamily="49" charset="-122"/>
              </a:endParaRPr>
            </a:p>
          </p:txBody>
        </p:sp>
        <p:sp>
          <p:nvSpPr>
            <p:cNvPr id="8" name="矩形 7"/>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80035" y="193675"/>
            <a:ext cx="2178050" cy="748719"/>
            <a:chOff x="1160674" y="2507260"/>
            <a:chExt cx="2843389" cy="854981"/>
          </a:xfrm>
        </p:grpSpPr>
        <p:sp>
          <p:nvSpPr>
            <p:cNvPr id="7"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8" name="矩形 7"/>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565" y="714375"/>
            <a:ext cx="11173460" cy="1691640"/>
          </a:xfrm>
          <a:prstGeom prst="rect">
            <a:avLst/>
          </a:prstGeom>
          <a:noFill/>
          <a:ln>
            <a:noFill/>
          </a:ln>
        </p:spPr>
        <p:txBody>
          <a:bodyPr wrap="square" rtlCol="0">
            <a:spAutoFit/>
          </a:bodyPr>
          <a:p>
            <a:pPr algn="l"/>
            <a:r>
              <a:rPr lang="en-US" altLang="zh-CN" sz="4000" b="1" dirty="0">
                <a:solidFill>
                  <a:srgbClr val="FF0000"/>
                </a:solidFill>
                <a:latin typeface="隶书" panose="02010509060101010101" pitchFamily="49" charset="-122"/>
                <a:ea typeface="隶书" panose="02010509060101010101" pitchFamily="49" charset="-122"/>
                <a:sym typeface="+mn-ea"/>
              </a:rPr>
              <a:t>***</a:t>
            </a:r>
            <a:r>
              <a:rPr lang="en-US" altLang="zh-CN" sz="1400" dirty="0">
                <a:solidFill>
                  <a:srgbClr val="FF0000"/>
                </a:solidFill>
                <a:latin typeface="隶书" panose="02010509060101010101" pitchFamily="49" charset="-122"/>
                <a:ea typeface="隶书" panose="02010509060101010101" pitchFamily="49" charset="-122"/>
                <a:sym typeface="+mn-ea"/>
              </a:rPr>
              <a:t>  </a:t>
            </a:r>
            <a:r>
              <a:rPr lang="zh-CN" dirty="0">
                <a:solidFill>
                  <a:srgbClr val="FF0000"/>
                </a:solidFill>
                <a:latin typeface="隶书" panose="02010509060101010101" pitchFamily="49" charset="-122"/>
                <a:ea typeface="隶书" panose="02010509060101010101" pitchFamily="49" charset="-122"/>
                <a:sym typeface="+mn-ea"/>
              </a:rPr>
              <a:t>本次填报共有</a:t>
            </a:r>
            <a:r>
              <a:rPr lang="zh-CN" sz="2800" u="sng" dirty="0">
                <a:solidFill>
                  <a:srgbClr val="FF0000"/>
                </a:solidFill>
                <a:latin typeface="隶书" panose="02010509060101010101" pitchFamily="49" charset="-122"/>
                <a:ea typeface="隶书" panose="02010509060101010101" pitchFamily="49" charset="-122"/>
                <a:sym typeface="+mn-ea"/>
              </a:rPr>
              <a:t>基本信息</a:t>
            </a:r>
            <a:r>
              <a:rPr lang="zh-CN" u="sng" dirty="0">
                <a:solidFill>
                  <a:srgbClr val="FF0000"/>
                </a:solidFill>
                <a:latin typeface="隶书" panose="02010509060101010101" pitchFamily="49" charset="-122"/>
                <a:ea typeface="隶书" panose="02010509060101010101" pitchFamily="49" charset="-122"/>
                <a:sym typeface="+mn-ea"/>
              </a:rPr>
              <a:t>、</a:t>
            </a:r>
            <a:r>
              <a:rPr lang="zh-CN" sz="2800" u="sng" dirty="0">
                <a:solidFill>
                  <a:srgbClr val="FF0000"/>
                </a:solidFill>
                <a:latin typeface="隶书" panose="02010509060101010101" pitchFamily="49" charset="-122"/>
                <a:ea typeface="隶书" panose="02010509060101010101" pitchFamily="49" charset="-122"/>
                <a:sym typeface="+mn-ea"/>
              </a:rPr>
              <a:t>教育</a:t>
            </a:r>
            <a:r>
              <a:rPr lang="zh-CN" u="sng" dirty="0">
                <a:solidFill>
                  <a:srgbClr val="FF0000"/>
                </a:solidFill>
                <a:latin typeface="隶书" panose="02010509060101010101" pitchFamily="49" charset="-122"/>
                <a:ea typeface="隶书" panose="02010509060101010101" pitchFamily="49" charset="-122"/>
                <a:sym typeface="+mn-ea"/>
              </a:rPr>
              <a:t>、</a:t>
            </a:r>
            <a:r>
              <a:rPr lang="zh-CN" sz="2800" u="sng" dirty="0">
                <a:solidFill>
                  <a:srgbClr val="FF0000"/>
                </a:solidFill>
                <a:latin typeface="隶书" panose="02010509060101010101" pitchFamily="49" charset="-122"/>
                <a:ea typeface="隶书" panose="02010509060101010101" pitchFamily="49" charset="-122"/>
                <a:sym typeface="+mn-ea"/>
              </a:rPr>
              <a:t>工作</a:t>
            </a:r>
            <a:r>
              <a:rPr lang="zh-CN" u="sng" dirty="0">
                <a:solidFill>
                  <a:srgbClr val="FF0000"/>
                </a:solidFill>
                <a:latin typeface="隶书" panose="02010509060101010101" pitchFamily="49" charset="-122"/>
                <a:ea typeface="隶书" panose="02010509060101010101" pitchFamily="49" charset="-122"/>
                <a:sym typeface="+mn-ea"/>
              </a:rPr>
              <a:t>、</a:t>
            </a:r>
            <a:r>
              <a:rPr lang="zh-CN" sz="2800" u="sng" dirty="0">
                <a:solidFill>
                  <a:srgbClr val="FF0000"/>
                </a:solidFill>
                <a:latin typeface="隶书" panose="02010509060101010101" pitchFamily="49" charset="-122"/>
                <a:ea typeface="隶书" panose="02010509060101010101" pitchFamily="49" charset="-122"/>
                <a:sym typeface="+mn-ea"/>
              </a:rPr>
              <a:t>其它</a:t>
            </a:r>
            <a:r>
              <a:rPr lang="zh-CN" dirty="0">
                <a:solidFill>
                  <a:srgbClr val="FF0000"/>
                </a:solidFill>
                <a:latin typeface="隶书" panose="02010509060101010101" pitchFamily="49" charset="-122"/>
                <a:ea typeface="隶书" panose="02010509060101010101" pitchFamily="49" charset="-122"/>
                <a:sym typeface="+mn-ea"/>
              </a:rPr>
              <a:t>四项内容，请填写完其中一项后</a:t>
            </a:r>
            <a:r>
              <a:rPr lang="zh-CN" sz="2800" dirty="0">
                <a:solidFill>
                  <a:srgbClr val="FF0000"/>
                </a:solidFill>
                <a:latin typeface="隶书" panose="02010509060101010101" pitchFamily="49" charset="-122"/>
                <a:ea typeface="隶书" panose="02010509060101010101" pitchFamily="49" charset="-122"/>
                <a:sym typeface="+mn-ea"/>
              </a:rPr>
              <a:t>返回</a:t>
            </a:r>
            <a:r>
              <a:rPr lang="zh-CN" dirty="0">
                <a:solidFill>
                  <a:srgbClr val="FF0000"/>
                </a:solidFill>
                <a:latin typeface="隶书" panose="02010509060101010101" pitchFamily="49" charset="-122"/>
                <a:ea typeface="隶书" panose="02010509060101010101" pitchFamily="49" charset="-122"/>
                <a:sym typeface="+mn-ea"/>
              </a:rPr>
              <a:t>屏幕上方单击另外的项进行填写，四项信息填写都完成后再单击最下方的</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提交</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按钮，四项信息</a:t>
            </a:r>
            <a:r>
              <a:rPr lang="zh-CN" altLang="en-US" sz="2800" dirty="0">
                <a:solidFill>
                  <a:srgbClr val="FF0000"/>
                </a:solidFill>
                <a:latin typeface="隶书" panose="02010509060101010101" pitchFamily="49" charset="-122"/>
                <a:ea typeface="隶书" panose="02010509060101010101" pitchFamily="49" charset="-122"/>
                <a:sym typeface="+mn-ea"/>
              </a:rPr>
              <a:t>未</a:t>
            </a:r>
            <a:r>
              <a:rPr lang="zh-CN" altLang="en-US" dirty="0">
                <a:solidFill>
                  <a:srgbClr val="FF0000"/>
                </a:solidFill>
                <a:latin typeface="隶书" panose="02010509060101010101" pitchFamily="49" charset="-122"/>
                <a:ea typeface="隶书" panose="02010509060101010101" pitchFamily="49" charset="-122"/>
                <a:sym typeface="+mn-ea"/>
              </a:rPr>
              <a:t>填写完整</a:t>
            </a:r>
            <a:r>
              <a:rPr lang="zh-CN" altLang="en-US" sz="3600" dirty="0">
                <a:solidFill>
                  <a:srgbClr val="FF0000"/>
                </a:solidFill>
                <a:latin typeface="隶书" panose="02010509060101010101" pitchFamily="49" charset="-122"/>
                <a:ea typeface="隶书" panose="02010509060101010101" pitchFamily="49" charset="-122"/>
                <a:sym typeface="+mn-ea"/>
              </a:rPr>
              <a:t>请勿</a:t>
            </a:r>
            <a:r>
              <a:rPr lang="zh-CN" altLang="en-US" dirty="0">
                <a:solidFill>
                  <a:srgbClr val="FF0000"/>
                </a:solidFill>
                <a:latin typeface="隶书" panose="02010509060101010101" pitchFamily="49" charset="-122"/>
                <a:ea typeface="隶书" panose="02010509060101010101" pitchFamily="49" charset="-122"/>
                <a:sym typeface="+mn-ea"/>
              </a:rPr>
              <a:t>单击</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提交</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按钮。   </a:t>
            </a:r>
            <a:r>
              <a:rPr lang="zh-CN" altLang="en-US" dirty="0">
                <a:solidFill>
                  <a:srgbClr val="00B0F0"/>
                </a:solidFill>
                <a:latin typeface="隶书" panose="02010509060101010101" pitchFamily="49" charset="-122"/>
                <a:ea typeface="隶书" panose="02010509060101010101" pitchFamily="49" charset="-122"/>
                <a:sym typeface="+mn-ea"/>
              </a:rPr>
              <a:t>蓝色选项</a:t>
            </a:r>
            <a:r>
              <a:rPr lang="zh-CN" altLang="en-US" dirty="0">
                <a:solidFill>
                  <a:srgbClr val="FF0000"/>
                </a:solidFill>
                <a:latin typeface="隶书" panose="02010509060101010101" pitchFamily="49" charset="-122"/>
                <a:ea typeface="隶书" panose="02010509060101010101" pitchFamily="49" charset="-122"/>
                <a:sym typeface="+mn-ea"/>
              </a:rPr>
              <a:t>为必填项，</a:t>
            </a:r>
            <a:r>
              <a:rPr lang="zh-CN" altLang="en-US" dirty="0">
                <a:solidFill>
                  <a:schemeClr val="tx1"/>
                </a:solidFill>
                <a:latin typeface="隶书" panose="02010509060101010101" pitchFamily="49" charset="-122"/>
                <a:ea typeface="隶书" panose="02010509060101010101" pitchFamily="49" charset="-122"/>
                <a:sym typeface="+mn-ea"/>
              </a:rPr>
              <a:t>黑色选项</a:t>
            </a:r>
            <a:r>
              <a:rPr lang="zh-CN" altLang="en-US" dirty="0">
                <a:solidFill>
                  <a:srgbClr val="FF0000"/>
                </a:solidFill>
                <a:latin typeface="隶书" panose="02010509060101010101" pitchFamily="49" charset="-122"/>
                <a:ea typeface="隶书" panose="02010509060101010101" pitchFamily="49" charset="-122"/>
                <a:sym typeface="+mn-ea"/>
              </a:rPr>
              <a:t>为选填项。</a:t>
            </a:r>
            <a:endParaRPr lang="zh-CN" altLang="en-US" dirty="0">
              <a:solidFill>
                <a:srgbClr val="FF0000"/>
              </a:solidFill>
              <a:latin typeface="隶书" panose="02010509060101010101" pitchFamily="49" charset="-122"/>
              <a:ea typeface="隶书" panose="02010509060101010101" pitchFamily="49" charset="-122"/>
              <a:sym typeface="+mn-ea"/>
            </a:endParaRPr>
          </a:p>
        </p:txBody>
      </p:sp>
      <p:pic>
        <p:nvPicPr>
          <p:cNvPr id="9" name="图片 8"/>
          <p:cNvPicPr>
            <a:picLocks noChangeAspect="1"/>
          </p:cNvPicPr>
          <p:nvPr/>
        </p:nvPicPr>
        <p:blipFill>
          <a:blip r:embed="rId1"/>
          <a:stretch>
            <a:fillRect/>
          </a:stretch>
        </p:blipFill>
        <p:spPr>
          <a:xfrm>
            <a:off x="7840345" y="2642235"/>
            <a:ext cx="3997960" cy="2379345"/>
          </a:xfrm>
          <a:prstGeom prst="rect">
            <a:avLst/>
          </a:prstGeom>
        </p:spPr>
      </p:pic>
      <p:pic>
        <p:nvPicPr>
          <p:cNvPr id="14" name="图片 13"/>
          <p:cNvPicPr>
            <a:picLocks noChangeAspect="1"/>
          </p:cNvPicPr>
          <p:nvPr/>
        </p:nvPicPr>
        <p:blipFill>
          <a:blip r:embed="rId2"/>
          <a:stretch>
            <a:fillRect/>
          </a:stretch>
        </p:blipFill>
        <p:spPr>
          <a:xfrm>
            <a:off x="175260" y="2717800"/>
            <a:ext cx="6978015" cy="3615055"/>
          </a:xfrm>
          <a:prstGeom prst="rect">
            <a:avLst/>
          </a:prstGeom>
        </p:spPr>
      </p:pic>
      <p:sp>
        <p:nvSpPr>
          <p:cNvPr id="13" name="矩形 12"/>
          <p:cNvSpPr/>
          <p:nvPr/>
        </p:nvSpPr>
        <p:spPr>
          <a:xfrm>
            <a:off x="483870" y="3232150"/>
            <a:ext cx="435610" cy="170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969010" y="3241675"/>
            <a:ext cx="435610" cy="170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449070" y="3241040"/>
            <a:ext cx="435610" cy="170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932940" y="3241675"/>
            <a:ext cx="435610" cy="170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H="1">
            <a:off x="1477010" y="1277620"/>
            <a:ext cx="3249295" cy="1875790"/>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8001000" y="5341620"/>
            <a:ext cx="3677285" cy="1291590"/>
          </a:xfrm>
          <a:prstGeom prst="rect">
            <a:avLst/>
          </a:prstGeom>
          <a:noFill/>
          <a:ln>
            <a:solidFill>
              <a:srgbClr val="FF0000"/>
            </a:solidFill>
          </a:ln>
        </p:spPr>
        <p:txBody>
          <a:bodyPr wrap="square" rtlCol="0">
            <a:spAutoFit/>
          </a:bodyPr>
          <a:p>
            <a:pPr algn="l"/>
            <a:r>
              <a:rPr lang="zh-CN" dirty="0">
                <a:solidFill>
                  <a:srgbClr val="FF0000"/>
                </a:solidFill>
                <a:latin typeface="隶书" panose="02010509060101010101" pitchFamily="49" charset="-122"/>
                <a:ea typeface="隶书" panose="02010509060101010101" pitchFamily="49" charset="-122"/>
                <a:sym typeface="+mn-ea"/>
              </a:rPr>
              <a:t>基本信息、教育、工作、其它四项信息填写完整后方可单击</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提交</a:t>
            </a:r>
            <a:r>
              <a:rPr lang="en-US" altLang="zh-CN" dirty="0">
                <a:solidFill>
                  <a:srgbClr val="FF0000"/>
                </a:solidFill>
                <a:latin typeface="隶书" panose="02010509060101010101" pitchFamily="49" charset="-122"/>
                <a:ea typeface="隶书" panose="02010509060101010101" pitchFamily="49" charset="-122"/>
                <a:sym typeface="+mn-ea"/>
              </a:rPr>
              <a:t>”</a:t>
            </a:r>
            <a:r>
              <a:rPr lang="zh-CN" altLang="en-US" dirty="0">
                <a:solidFill>
                  <a:srgbClr val="FF0000"/>
                </a:solidFill>
                <a:latin typeface="隶书" panose="02010509060101010101" pitchFamily="49" charset="-122"/>
                <a:ea typeface="隶书" panose="02010509060101010101" pitchFamily="49" charset="-122"/>
                <a:sym typeface="+mn-ea"/>
              </a:rPr>
              <a:t>按钮，否则</a:t>
            </a:r>
            <a:r>
              <a:rPr lang="zh-CN" altLang="en-US" sz="2400" dirty="0">
                <a:solidFill>
                  <a:srgbClr val="FF0000"/>
                </a:solidFill>
                <a:latin typeface="隶书" panose="02010509060101010101" pitchFamily="49" charset="-122"/>
                <a:ea typeface="隶书" panose="02010509060101010101" pitchFamily="49" charset="-122"/>
                <a:sym typeface="+mn-ea"/>
              </a:rPr>
              <a:t>请勿单击，请</a:t>
            </a:r>
            <a:r>
              <a:rPr lang="zh-CN" altLang="en-US" dirty="0">
                <a:solidFill>
                  <a:srgbClr val="FF0000"/>
                </a:solidFill>
                <a:latin typeface="隶书" panose="02010509060101010101" pitchFamily="49" charset="-122"/>
                <a:ea typeface="隶书" panose="02010509060101010101" pitchFamily="49" charset="-122"/>
                <a:sym typeface="+mn-ea"/>
              </a:rPr>
              <a:t>回到页首继续填写（见左图）。</a:t>
            </a:r>
            <a:endParaRPr lang="en-US" altLang="zh-CN" dirty="0">
              <a:solidFill>
                <a:srgbClr val="FF0000"/>
              </a:solidFill>
              <a:latin typeface="隶书" panose="02010509060101010101" pitchFamily="49" charset="-122"/>
              <a:ea typeface="隶书" panose="02010509060101010101" pitchFamily="49" charset="-122"/>
              <a:sym typeface="+mn-ea"/>
            </a:endParaRPr>
          </a:p>
        </p:txBody>
      </p:sp>
      <p:cxnSp>
        <p:nvCxnSpPr>
          <p:cNvPr id="20" name="直接箭头连接符 19"/>
          <p:cNvCxnSpPr/>
          <p:nvPr/>
        </p:nvCxnSpPr>
        <p:spPr>
          <a:xfrm flipV="1">
            <a:off x="10192385" y="5017135"/>
            <a:ext cx="360045" cy="324485"/>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框 18"/>
          <p:cNvSpPr txBox="1"/>
          <p:nvPr/>
        </p:nvSpPr>
        <p:spPr>
          <a:xfrm>
            <a:off x="4246880" y="782320"/>
            <a:ext cx="4652010"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1/6</a:t>
            </a:r>
            <a:r>
              <a:rPr lang="zh-CN" altLang="en-US" sz="2400" dirty="0">
                <a:solidFill>
                  <a:srgbClr val="FF0000"/>
                </a:solidFill>
                <a:latin typeface="隶书" panose="02010509060101010101" pitchFamily="49" charset="-122"/>
                <a:ea typeface="隶书" panose="02010509060101010101" pitchFamily="49" charset="-122"/>
                <a:sym typeface="+mn-ea"/>
              </a:rPr>
              <a:t>填写个人信息</a:t>
            </a:r>
            <a:r>
              <a:rPr lang="en-US" altLang="zh-CN" sz="2400" dirty="0">
                <a:solidFill>
                  <a:srgbClr val="FF0000"/>
                </a:solidFill>
                <a:latin typeface="隶书" panose="02010509060101010101" pitchFamily="49" charset="-122"/>
                <a:ea typeface="隶书" panose="02010509060101010101" pitchFamily="49" charset="-122"/>
                <a:sym typeface="+mn-ea"/>
              </a:rPr>
              <a:t>--</a:t>
            </a:r>
            <a:r>
              <a:rPr lang="zh-CN" altLang="en-US" sz="2400" dirty="0">
                <a:solidFill>
                  <a:srgbClr val="FF0000"/>
                </a:solidFill>
                <a:latin typeface="隶书" panose="02010509060101010101" pitchFamily="49" charset="-122"/>
                <a:ea typeface="隶书" panose="02010509060101010101" pitchFamily="49" charset="-122"/>
                <a:sym typeface="+mn-ea"/>
              </a:rPr>
              <a:t>基本信息</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pic>
        <p:nvPicPr>
          <p:cNvPr id="8" name="图片 7"/>
          <p:cNvPicPr>
            <a:picLocks noChangeAspect="1"/>
          </p:cNvPicPr>
          <p:nvPr/>
        </p:nvPicPr>
        <p:blipFill>
          <a:blip r:embed="rId1"/>
          <a:stretch>
            <a:fillRect/>
          </a:stretch>
        </p:blipFill>
        <p:spPr>
          <a:xfrm>
            <a:off x="397510" y="1242695"/>
            <a:ext cx="10772775" cy="5248910"/>
          </a:xfrm>
          <a:prstGeom prst="rect">
            <a:avLst/>
          </a:prstGeom>
        </p:spPr>
      </p:pic>
      <p:sp>
        <p:nvSpPr>
          <p:cNvPr id="15" name="文本框 14"/>
          <p:cNvSpPr txBox="1"/>
          <p:nvPr/>
        </p:nvSpPr>
        <p:spPr>
          <a:xfrm>
            <a:off x="3992880" y="2996395"/>
            <a:ext cx="3636000" cy="275590"/>
          </a:xfrm>
          <a:prstGeom prst="rect">
            <a:avLst/>
          </a:prstGeom>
          <a:noFill/>
          <a:ln w="9525">
            <a:noFill/>
          </a:ln>
        </p:spPr>
        <p:txBody>
          <a:bodyPr wrap="square" rtlCol="0" anchor="ctr" anchorCtr="0">
            <a:spAutoFit/>
          </a:bodyPr>
          <a:p>
            <a:pPr algn="l"/>
            <a:r>
              <a:rPr lang="zh-CN" altLang="en-US" sz="1200" dirty="0">
                <a:solidFill>
                  <a:srgbClr val="FF0000"/>
                </a:solidFill>
                <a:latin typeface="隶书" panose="02010509060101010101" pitchFamily="49" charset="-122"/>
                <a:ea typeface="隶书" panose="02010509060101010101" pitchFamily="49" charset="-122"/>
                <a:sym typeface="+mn-ea"/>
              </a:rPr>
              <a:t>有则据实填写，没有则填无</a:t>
            </a:r>
            <a:endParaRPr lang="zh-CN" altLang="en-US" sz="1200" dirty="0">
              <a:solidFill>
                <a:srgbClr val="FF0000"/>
              </a:solidFill>
              <a:latin typeface="隶书" panose="02010509060101010101" pitchFamily="49" charset="-122"/>
              <a:ea typeface="隶书" panose="02010509060101010101" pitchFamily="49" charset="-122"/>
              <a:sym typeface="+mn-ea"/>
            </a:endParaRPr>
          </a:p>
        </p:txBody>
      </p:sp>
      <p:sp>
        <p:nvSpPr>
          <p:cNvPr id="16" name="文本框 15"/>
          <p:cNvSpPr txBox="1"/>
          <p:nvPr/>
        </p:nvSpPr>
        <p:spPr>
          <a:xfrm>
            <a:off x="3992880" y="3271985"/>
            <a:ext cx="3636000" cy="275590"/>
          </a:xfrm>
          <a:prstGeom prst="rect">
            <a:avLst/>
          </a:prstGeom>
          <a:noFill/>
          <a:ln w="9525">
            <a:noFill/>
          </a:ln>
        </p:spPr>
        <p:txBody>
          <a:bodyPr wrap="square" rtlCol="0" anchor="ctr" anchorCtr="0">
            <a:spAutoFit/>
          </a:bodyPr>
          <a:p>
            <a:pPr algn="l"/>
            <a:r>
              <a:rPr lang="zh-CN" altLang="en-US" sz="1200" dirty="0">
                <a:solidFill>
                  <a:srgbClr val="FF0000"/>
                </a:solidFill>
                <a:latin typeface="隶书" panose="02010509060101010101" pitchFamily="49" charset="-122"/>
                <a:ea typeface="隶书" panose="02010509060101010101" pitchFamily="49" charset="-122"/>
                <a:sym typeface="+mn-ea"/>
              </a:rPr>
              <a:t>有则据实填写，没有则填无</a:t>
            </a:r>
            <a:endParaRPr lang="zh-CN" altLang="en-US" sz="1200" dirty="0">
              <a:solidFill>
                <a:srgbClr val="FF0000"/>
              </a:solidFill>
              <a:latin typeface="隶书" panose="02010509060101010101" pitchFamily="49" charset="-122"/>
              <a:ea typeface="隶书" panose="02010509060101010101" pitchFamily="49" charset="-122"/>
              <a:sym typeface="+mn-ea"/>
            </a:endParaRPr>
          </a:p>
        </p:txBody>
      </p:sp>
      <p:sp>
        <p:nvSpPr>
          <p:cNvPr id="18" name="文本框 17"/>
          <p:cNvSpPr txBox="1"/>
          <p:nvPr/>
        </p:nvSpPr>
        <p:spPr>
          <a:xfrm>
            <a:off x="3992880" y="3808413"/>
            <a:ext cx="4185285" cy="275590"/>
          </a:xfrm>
          <a:prstGeom prst="rect">
            <a:avLst/>
          </a:prstGeom>
          <a:noFill/>
          <a:ln w="9525">
            <a:noFill/>
          </a:ln>
        </p:spPr>
        <p:txBody>
          <a:bodyPr wrap="square" rtlCol="0" anchor="ctr" anchorCtr="0">
            <a:spAutoFit/>
          </a:bodyPr>
          <a:p>
            <a:pPr algn="l"/>
            <a:r>
              <a:rPr lang="zh-CN" altLang="en-US" sz="1200" dirty="0">
                <a:solidFill>
                  <a:srgbClr val="FF0000"/>
                </a:solidFill>
                <a:latin typeface="隶书" panose="02010509060101010101" pitchFamily="49" charset="-122"/>
                <a:ea typeface="隶书" panose="02010509060101010101" pitchFamily="49" charset="-122"/>
                <a:sym typeface="+mn-ea"/>
              </a:rPr>
              <a:t>请根据教师资格证上填写，如</a:t>
            </a:r>
            <a:r>
              <a:rPr lang="en-US" altLang="zh-CN" sz="1200" dirty="0">
                <a:solidFill>
                  <a:srgbClr val="FF0000"/>
                </a:solidFill>
                <a:latin typeface="隶书" panose="02010509060101010101" pitchFamily="49" charset="-122"/>
                <a:ea typeface="隶书" panose="02010509060101010101" pitchFamily="49" charset="-122"/>
                <a:sym typeface="+mn-ea"/>
              </a:rPr>
              <a:t>“</a:t>
            </a:r>
            <a:r>
              <a:rPr lang="zh-CN" altLang="en-US" sz="1200" dirty="0">
                <a:solidFill>
                  <a:srgbClr val="FF0000"/>
                </a:solidFill>
                <a:latin typeface="隶书" panose="02010509060101010101" pitchFamily="49" charset="-122"/>
                <a:ea typeface="隶书" panose="02010509060101010101" pitchFamily="49" charset="-122"/>
                <a:sym typeface="+mn-ea"/>
              </a:rPr>
              <a:t>小学语文</a:t>
            </a:r>
            <a:r>
              <a:rPr lang="en-US" altLang="zh-CN" sz="1200" dirty="0">
                <a:solidFill>
                  <a:srgbClr val="FF0000"/>
                </a:solidFill>
                <a:latin typeface="隶书" panose="02010509060101010101" pitchFamily="49" charset="-122"/>
                <a:ea typeface="隶书" panose="02010509060101010101" pitchFamily="49" charset="-122"/>
                <a:sym typeface="+mn-ea"/>
              </a:rPr>
              <a:t>”“</a:t>
            </a:r>
            <a:r>
              <a:rPr lang="zh-CN" altLang="en-US" sz="1200" dirty="0">
                <a:solidFill>
                  <a:srgbClr val="FF0000"/>
                </a:solidFill>
                <a:latin typeface="隶书" panose="02010509060101010101" pitchFamily="49" charset="-122"/>
                <a:ea typeface="隶书" panose="02010509060101010101" pitchFamily="49" charset="-122"/>
                <a:sym typeface="+mn-ea"/>
              </a:rPr>
              <a:t>幼儿教育</a:t>
            </a:r>
            <a:r>
              <a:rPr lang="en-US" altLang="zh-CN" sz="1200" dirty="0">
                <a:solidFill>
                  <a:srgbClr val="FF0000"/>
                </a:solidFill>
                <a:latin typeface="隶书" panose="02010509060101010101" pitchFamily="49" charset="-122"/>
                <a:ea typeface="隶书" panose="02010509060101010101" pitchFamily="49" charset="-122"/>
                <a:sym typeface="+mn-ea"/>
              </a:rPr>
              <a:t>”</a:t>
            </a:r>
            <a:r>
              <a:rPr lang="zh-CN" altLang="en-US" sz="1200" dirty="0">
                <a:solidFill>
                  <a:srgbClr val="FF0000"/>
                </a:solidFill>
                <a:latin typeface="隶书" panose="02010509060101010101" pitchFamily="49" charset="-122"/>
                <a:ea typeface="隶书" panose="02010509060101010101" pitchFamily="49" charset="-122"/>
                <a:sym typeface="+mn-ea"/>
              </a:rPr>
              <a:t>等</a:t>
            </a:r>
            <a:endParaRPr lang="zh-CN" altLang="en-US" sz="1200" dirty="0">
              <a:solidFill>
                <a:srgbClr val="FF0000"/>
              </a:solidFill>
              <a:latin typeface="隶书" panose="02010509060101010101" pitchFamily="49" charset="-122"/>
              <a:ea typeface="隶书" panose="02010509060101010101" pitchFamily="49" charset="-122"/>
              <a:sym typeface="+mn-ea"/>
            </a:endParaRPr>
          </a:p>
        </p:txBody>
      </p:sp>
      <p:sp>
        <p:nvSpPr>
          <p:cNvPr id="20" name="文本框 19"/>
          <p:cNvSpPr txBox="1"/>
          <p:nvPr/>
        </p:nvSpPr>
        <p:spPr>
          <a:xfrm>
            <a:off x="3992880" y="4577398"/>
            <a:ext cx="4185285" cy="275590"/>
          </a:xfrm>
          <a:prstGeom prst="rect">
            <a:avLst/>
          </a:prstGeom>
          <a:noFill/>
          <a:ln w="9525">
            <a:noFill/>
          </a:ln>
        </p:spPr>
        <p:txBody>
          <a:bodyPr wrap="square" rtlCol="0" anchor="ctr" anchorCtr="0">
            <a:spAutoFit/>
          </a:bodyPr>
          <a:p>
            <a:pPr algn="l"/>
            <a:r>
              <a:rPr lang="zh-CN" altLang="en-US" sz="1200" dirty="0">
                <a:solidFill>
                  <a:srgbClr val="FF0000"/>
                </a:solidFill>
                <a:latin typeface="隶书" panose="02010509060101010101" pitchFamily="49" charset="-122"/>
                <a:ea typeface="隶书" panose="02010509060101010101" pitchFamily="49" charset="-122"/>
                <a:sym typeface="+mn-ea"/>
              </a:rPr>
              <a:t>知道单位请据实填写，不知道填无</a:t>
            </a:r>
            <a:endParaRPr lang="en-US" altLang="zh-CN" sz="12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578350" y="6268085"/>
            <a:ext cx="3809365"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请勿单击，请回到页首继续填写</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25" name="文本框 24"/>
          <p:cNvSpPr txBox="1"/>
          <p:nvPr/>
        </p:nvSpPr>
        <p:spPr>
          <a:xfrm>
            <a:off x="4003675" y="5705158"/>
            <a:ext cx="4185285" cy="275590"/>
          </a:xfrm>
          <a:prstGeom prst="rect">
            <a:avLst/>
          </a:prstGeom>
          <a:noFill/>
          <a:ln w="9525">
            <a:noFill/>
          </a:ln>
        </p:spPr>
        <p:txBody>
          <a:bodyPr wrap="square" rtlCol="0" anchor="ctr" anchorCtr="0">
            <a:spAutoFit/>
          </a:bodyPr>
          <a:p>
            <a:pPr algn="l"/>
            <a:r>
              <a:rPr lang="zh-CN" sz="1200" dirty="0">
                <a:solidFill>
                  <a:srgbClr val="FF0000"/>
                </a:solidFill>
                <a:latin typeface="隶书" panose="02010509060101010101" pitchFamily="49" charset="-122"/>
                <a:ea typeface="隶书" panose="02010509060101010101" pitchFamily="49" charset="-122"/>
                <a:sym typeface="+mn-ea"/>
              </a:rPr>
              <a:t>手机号码为注册时手机号</a:t>
            </a:r>
            <a:endParaRPr lang="zh-CN" sz="12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857885" y="1677035"/>
            <a:ext cx="10668000" cy="4619625"/>
          </a:xfrm>
          <a:prstGeom prst="rect">
            <a:avLst/>
          </a:prstGeom>
        </p:spPr>
      </p:pic>
      <p:sp>
        <p:nvSpPr>
          <p:cNvPr id="25" name="文本框 24"/>
          <p:cNvSpPr txBox="1"/>
          <p:nvPr/>
        </p:nvSpPr>
        <p:spPr>
          <a:xfrm>
            <a:off x="7982585" y="4444048"/>
            <a:ext cx="3333115" cy="460375"/>
          </a:xfrm>
          <a:prstGeom prst="rect">
            <a:avLst/>
          </a:prstGeom>
          <a:noFill/>
          <a:ln w="9525">
            <a:noFill/>
          </a:ln>
        </p:spPr>
        <p:txBody>
          <a:bodyPr wrap="square" rtlCol="0" anchor="ctr" anchorCtr="0">
            <a:spAutoFit/>
          </a:bodyPr>
          <a:p>
            <a:pPr algn="l"/>
            <a:r>
              <a:rPr lang="zh-CN" sz="1200" dirty="0">
                <a:solidFill>
                  <a:srgbClr val="FF0000"/>
                </a:solidFill>
                <a:latin typeface="隶书" panose="02010509060101010101" pitchFamily="49" charset="-122"/>
                <a:ea typeface="隶书" panose="02010509060101010101" pitchFamily="49" charset="-122"/>
                <a:sym typeface="+mn-ea"/>
              </a:rPr>
              <a:t>如果毕业专业大类里没有，请选其他，再在下面所学专业名称里如实填写。</a:t>
            </a:r>
            <a:endParaRPr lang="zh-CN" sz="1200" dirty="0">
              <a:solidFill>
                <a:srgbClr val="FF0000"/>
              </a:solidFill>
              <a:latin typeface="隶书" panose="02010509060101010101" pitchFamily="49" charset="-122"/>
              <a:ea typeface="隶书" panose="02010509060101010101" pitchFamily="49" charset="-122"/>
              <a:sym typeface="+mn-ea"/>
            </a:endParaRPr>
          </a:p>
        </p:txBody>
      </p:sp>
      <p:sp>
        <p:nvSpPr>
          <p:cNvPr id="19" name="文本框 18"/>
          <p:cNvSpPr txBox="1"/>
          <p:nvPr/>
        </p:nvSpPr>
        <p:spPr>
          <a:xfrm>
            <a:off x="4257040" y="782320"/>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1/6</a:t>
            </a:r>
            <a:r>
              <a:rPr lang="zh-CN" altLang="en-US" sz="2400" dirty="0">
                <a:solidFill>
                  <a:srgbClr val="FF0000"/>
                </a:solidFill>
                <a:latin typeface="隶书" panose="02010509060101010101" pitchFamily="49" charset="-122"/>
                <a:ea typeface="隶书" panose="02010509060101010101" pitchFamily="49" charset="-122"/>
                <a:sym typeface="+mn-ea"/>
              </a:rPr>
              <a:t>填写个人信息</a:t>
            </a:r>
            <a:r>
              <a:rPr lang="en-US" altLang="zh-CN" sz="2400" dirty="0">
                <a:solidFill>
                  <a:srgbClr val="FF0000"/>
                </a:solidFill>
                <a:latin typeface="隶书" panose="02010509060101010101" pitchFamily="49" charset="-122"/>
                <a:ea typeface="隶书" panose="02010509060101010101" pitchFamily="49" charset="-122"/>
                <a:sym typeface="+mn-ea"/>
              </a:rPr>
              <a:t>--</a:t>
            </a:r>
            <a:r>
              <a:rPr lang="zh-CN" altLang="en-US" sz="2400" dirty="0">
                <a:solidFill>
                  <a:srgbClr val="FF0000"/>
                </a:solidFill>
                <a:latin typeface="隶书" panose="02010509060101010101" pitchFamily="49" charset="-122"/>
                <a:ea typeface="隶书" panose="02010509060101010101" pitchFamily="49" charset="-122"/>
                <a:sym typeface="+mn-ea"/>
              </a:rPr>
              <a:t>教育</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sp>
        <p:nvSpPr>
          <p:cNvPr id="24" name="文本框 23"/>
          <p:cNvSpPr txBox="1"/>
          <p:nvPr/>
        </p:nvSpPr>
        <p:spPr>
          <a:xfrm>
            <a:off x="4900295" y="5950585"/>
            <a:ext cx="3809365"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请勿单击，请回到页首继续填写</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86740" y="1771650"/>
            <a:ext cx="4757420" cy="3314700"/>
          </a:xfrm>
          <a:prstGeom prst="rect">
            <a:avLst/>
          </a:prstGeom>
        </p:spPr>
      </p:pic>
      <p:sp>
        <p:nvSpPr>
          <p:cNvPr id="19" name="文本框 18"/>
          <p:cNvSpPr txBox="1"/>
          <p:nvPr/>
        </p:nvSpPr>
        <p:spPr>
          <a:xfrm>
            <a:off x="1223010" y="1218565"/>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1/6</a:t>
            </a:r>
            <a:r>
              <a:rPr lang="zh-CN" altLang="en-US" sz="2400" dirty="0">
                <a:solidFill>
                  <a:srgbClr val="FF0000"/>
                </a:solidFill>
                <a:latin typeface="隶书" panose="02010509060101010101" pitchFamily="49" charset="-122"/>
                <a:ea typeface="隶书" panose="02010509060101010101" pitchFamily="49" charset="-122"/>
                <a:sym typeface="+mn-ea"/>
              </a:rPr>
              <a:t>填写个人信息</a:t>
            </a:r>
            <a:r>
              <a:rPr lang="en-US" altLang="zh-CN" sz="2400" dirty="0">
                <a:solidFill>
                  <a:srgbClr val="FF0000"/>
                </a:solidFill>
                <a:latin typeface="隶书" panose="02010509060101010101" pitchFamily="49" charset="-122"/>
                <a:ea typeface="隶书" panose="02010509060101010101" pitchFamily="49" charset="-122"/>
                <a:sym typeface="+mn-ea"/>
              </a:rPr>
              <a:t>--</a:t>
            </a:r>
            <a:r>
              <a:rPr lang="zh-CN" altLang="en-US" sz="2400" dirty="0">
                <a:solidFill>
                  <a:srgbClr val="FF0000"/>
                </a:solidFill>
                <a:latin typeface="隶书" panose="02010509060101010101" pitchFamily="49" charset="-122"/>
                <a:ea typeface="隶书" panose="02010509060101010101" pitchFamily="49" charset="-122"/>
                <a:sym typeface="+mn-ea"/>
              </a:rPr>
              <a:t>工作</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2419350" y="3891915"/>
            <a:ext cx="2300605" cy="275590"/>
          </a:xfrm>
          <a:prstGeom prst="rect">
            <a:avLst/>
          </a:prstGeom>
          <a:noFill/>
          <a:ln w="9525">
            <a:noFill/>
          </a:ln>
        </p:spPr>
        <p:txBody>
          <a:bodyPr wrap="square" rtlCol="0" anchor="ctr" anchorCtr="0">
            <a:spAutoFit/>
          </a:bodyPr>
          <a:p>
            <a:pPr algn="l"/>
            <a:r>
              <a:rPr lang="zh-CN" sz="1200" dirty="0">
                <a:solidFill>
                  <a:srgbClr val="FF0000"/>
                </a:solidFill>
                <a:latin typeface="隶书" panose="02010509060101010101" pitchFamily="49" charset="-122"/>
                <a:ea typeface="隶书" panose="02010509060101010101" pitchFamily="49" charset="-122"/>
                <a:sym typeface="+mn-ea"/>
              </a:rPr>
              <a:t>单击添加填写相关简历</a:t>
            </a:r>
            <a:endParaRPr lang="zh-CN" sz="1200" dirty="0">
              <a:solidFill>
                <a:srgbClr val="FF0000"/>
              </a:solidFill>
              <a:latin typeface="隶书" panose="02010509060101010101" pitchFamily="49" charset="-122"/>
              <a:ea typeface="隶书" panose="02010509060101010101" pitchFamily="49" charset="-122"/>
              <a:sym typeface="+mn-ea"/>
            </a:endParaRPr>
          </a:p>
        </p:txBody>
      </p:sp>
      <p:sp>
        <p:nvSpPr>
          <p:cNvPr id="24" name="文本框 23"/>
          <p:cNvSpPr txBox="1"/>
          <p:nvPr/>
        </p:nvSpPr>
        <p:spPr>
          <a:xfrm>
            <a:off x="586740" y="4709795"/>
            <a:ext cx="3809365" cy="33718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请勿单击，请回到页首继续填写</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5" name="文本框 4"/>
          <p:cNvSpPr txBox="1"/>
          <p:nvPr/>
        </p:nvSpPr>
        <p:spPr>
          <a:xfrm>
            <a:off x="7468235" y="1218565"/>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1/6</a:t>
            </a:r>
            <a:r>
              <a:rPr lang="zh-CN" altLang="en-US" sz="2400" dirty="0">
                <a:solidFill>
                  <a:srgbClr val="FF0000"/>
                </a:solidFill>
                <a:latin typeface="隶书" panose="02010509060101010101" pitchFamily="49" charset="-122"/>
                <a:ea typeface="隶书" panose="02010509060101010101" pitchFamily="49" charset="-122"/>
                <a:sym typeface="+mn-ea"/>
              </a:rPr>
              <a:t>填写个人信息</a:t>
            </a:r>
            <a:r>
              <a:rPr lang="en-US" altLang="zh-CN" sz="2400" dirty="0">
                <a:solidFill>
                  <a:srgbClr val="FF0000"/>
                </a:solidFill>
                <a:latin typeface="隶书" panose="02010509060101010101" pitchFamily="49" charset="-122"/>
                <a:ea typeface="隶书" panose="02010509060101010101" pitchFamily="49" charset="-122"/>
                <a:sym typeface="+mn-ea"/>
              </a:rPr>
              <a:t>--</a:t>
            </a:r>
            <a:r>
              <a:rPr lang="zh-CN" altLang="en-US" sz="2400" dirty="0">
                <a:solidFill>
                  <a:srgbClr val="FF0000"/>
                </a:solidFill>
                <a:latin typeface="隶书" panose="02010509060101010101" pitchFamily="49" charset="-122"/>
                <a:ea typeface="隶书" panose="02010509060101010101" pitchFamily="49" charset="-122"/>
                <a:sym typeface="+mn-ea"/>
              </a:rPr>
              <a:t>其它</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pic>
        <p:nvPicPr>
          <p:cNvPr id="6" name="图片 5"/>
          <p:cNvPicPr>
            <a:picLocks noChangeAspect="1"/>
          </p:cNvPicPr>
          <p:nvPr/>
        </p:nvPicPr>
        <p:blipFill>
          <a:blip r:embed="rId2"/>
          <a:stretch>
            <a:fillRect/>
          </a:stretch>
        </p:blipFill>
        <p:spPr>
          <a:xfrm>
            <a:off x="6705600" y="1771650"/>
            <a:ext cx="5050790" cy="2938145"/>
          </a:xfrm>
          <a:prstGeom prst="rect">
            <a:avLst/>
          </a:prstGeom>
        </p:spPr>
      </p:pic>
      <p:sp>
        <p:nvSpPr>
          <p:cNvPr id="7" name="文本框 6"/>
          <p:cNvSpPr txBox="1"/>
          <p:nvPr/>
        </p:nvSpPr>
        <p:spPr>
          <a:xfrm>
            <a:off x="6682740" y="4099560"/>
            <a:ext cx="4463415" cy="583565"/>
          </a:xfrm>
          <a:prstGeom prst="rect">
            <a:avLst/>
          </a:prstGeom>
          <a:noFill/>
          <a:ln>
            <a:solidFill>
              <a:srgbClr val="FF0000"/>
            </a:solidFill>
          </a:ln>
        </p:spPr>
        <p:txBody>
          <a:bodyPr wrap="square" rtlCol="0">
            <a:spAutoFit/>
          </a:bodyPr>
          <a:p>
            <a:pPr algn="l"/>
            <a:r>
              <a:rPr lang="zh-CN" altLang="en-US" sz="1600" dirty="0">
                <a:solidFill>
                  <a:srgbClr val="FF0000"/>
                </a:solidFill>
                <a:latin typeface="隶书" panose="02010509060101010101" pitchFamily="49" charset="-122"/>
                <a:ea typeface="隶书" panose="02010509060101010101" pitchFamily="49" charset="-122"/>
                <a:sym typeface="+mn-ea"/>
              </a:rPr>
              <a:t>四项个人信息填写完成，请单击提交。</a:t>
            </a:r>
            <a:endParaRPr lang="zh-CN" altLang="en-US" sz="1600" dirty="0">
              <a:solidFill>
                <a:srgbClr val="FF0000"/>
              </a:solidFill>
              <a:latin typeface="隶书" panose="02010509060101010101" pitchFamily="49" charset="-122"/>
              <a:ea typeface="隶书" panose="02010509060101010101" pitchFamily="49" charset="-122"/>
              <a:sym typeface="+mn-ea"/>
            </a:endParaRPr>
          </a:p>
          <a:p>
            <a:pPr algn="l"/>
            <a:r>
              <a:rPr lang="zh-CN" altLang="en-US" sz="1600" dirty="0">
                <a:solidFill>
                  <a:srgbClr val="FF0000"/>
                </a:solidFill>
                <a:latin typeface="隶书" panose="02010509060101010101" pitchFamily="49" charset="-122"/>
                <a:ea typeface="隶书" panose="02010509060101010101" pitchFamily="49" charset="-122"/>
                <a:sym typeface="+mn-ea"/>
              </a:rPr>
              <a:t>如果未完成请勿单击提交，请回到页首继续选择</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280035" y="193675"/>
            <a:ext cx="2178050" cy="748719"/>
            <a:chOff x="1160674" y="2507260"/>
            <a:chExt cx="2843389" cy="854981"/>
          </a:xfrm>
        </p:grpSpPr>
        <p:sp>
          <p:nvSpPr>
            <p:cNvPr id="22" name="TextBox 44"/>
            <p:cNvSpPr txBox="1">
              <a:spLocks noChangeArrowheads="1"/>
            </p:cNvSpPr>
            <p:nvPr/>
          </p:nvSpPr>
          <p:spPr bwMode="auto">
            <a:xfrm>
              <a:off x="1160674" y="2583460"/>
              <a:ext cx="2843389"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三、填报</a:t>
              </a:r>
              <a:endParaRPr lang="zh-CN" altLang="en-US" sz="3200" b="1" dirty="0">
                <a:latin typeface="隶书" panose="02010509060101010101" pitchFamily="49" charset="-122"/>
                <a:ea typeface="隶书" panose="02010509060101010101" pitchFamily="49" charset="-122"/>
              </a:endParaRPr>
            </a:p>
          </p:txBody>
        </p:sp>
        <p:sp>
          <p:nvSpPr>
            <p:cNvPr id="23" name="矩形 22"/>
            <p:cNvSpPr/>
            <p:nvPr/>
          </p:nvSpPr>
          <p:spPr>
            <a:xfrm>
              <a:off x="1258645" y="2507260"/>
              <a:ext cx="2694843"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
          <a:stretch>
            <a:fillRect/>
          </a:stretch>
        </p:blipFill>
        <p:spPr>
          <a:xfrm>
            <a:off x="440690" y="1318895"/>
            <a:ext cx="6005830" cy="1228725"/>
          </a:xfrm>
          <a:prstGeom prst="rect">
            <a:avLst/>
          </a:prstGeom>
        </p:spPr>
      </p:pic>
      <p:sp>
        <p:nvSpPr>
          <p:cNvPr id="6" name="文本框 5"/>
          <p:cNvSpPr txBox="1"/>
          <p:nvPr/>
        </p:nvSpPr>
        <p:spPr>
          <a:xfrm>
            <a:off x="1850390" y="1090295"/>
            <a:ext cx="3677285" cy="460375"/>
          </a:xfrm>
          <a:prstGeom prst="rect">
            <a:avLst/>
          </a:prstGeom>
          <a:noFill/>
          <a:ln>
            <a:noFill/>
          </a:ln>
        </p:spPr>
        <p:txBody>
          <a:bodyPr wrap="square" rtlCol="0">
            <a:spAutoFit/>
          </a:bodyPr>
          <a:p>
            <a:pPr algn="l"/>
            <a:r>
              <a:rPr lang="en-US" sz="2400" dirty="0">
                <a:solidFill>
                  <a:srgbClr val="FF0000"/>
                </a:solidFill>
                <a:latin typeface="隶书" panose="02010509060101010101" pitchFamily="49" charset="-122"/>
                <a:ea typeface="隶书" panose="02010509060101010101" pitchFamily="49" charset="-122"/>
                <a:sym typeface="+mn-ea"/>
              </a:rPr>
              <a:t>2/6</a:t>
            </a:r>
            <a:r>
              <a:rPr lang="zh-CN" altLang="en-US" sz="2400" dirty="0">
                <a:solidFill>
                  <a:srgbClr val="FF0000"/>
                </a:solidFill>
                <a:latin typeface="隶书" panose="02010509060101010101" pitchFamily="49" charset="-122"/>
                <a:ea typeface="隶书" panose="02010509060101010101" pitchFamily="49" charset="-122"/>
                <a:sym typeface="+mn-ea"/>
              </a:rPr>
              <a:t>选择报考职位</a:t>
            </a:r>
            <a:endParaRPr lang="zh-CN" altLang="en-US" sz="2400" dirty="0">
              <a:solidFill>
                <a:srgbClr val="FF0000"/>
              </a:solidFill>
              <a:latin typeface="隶书" panose="02010509060101010101" pitchFamily="49" charset="-122"/>
              <a:ea typeface="隶书" panose="02010509060101010101" pitchFamily="49" charset="-122"/>
              <a:sym typeface="+mn-ea"/>
            </a:endParaRPr>
          </a:p>
        </p:txBody>
      </p:sp>
      <p:sp>
        <p:nvSpPr>
          <p:cNvPr id="7" name="文本框 6"/>
          <p:cNvSpPr txBox="1"/>
          <p:nvPr/>
        </p:nvSpPr>
        <p:spPr>
          <a:xfrm>
            <a:off x="798830" y="2547620"/>
            <a:ext cx="4832985" cy="33718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请选择您报考的地区、单位、职位，再单击提交。</a:t>
            </a:r>
            <a:endParaRPr lang="zh-CN" sz="1600" dirty="0">
              <a:solidFill>
                <a:srgbClr val="FF0000"/>
              </a:solidFill>
              <a:latin typeface="隶书" panose="02010509060101010101" pitchFamily="49" charset="-122"/>
              <a:ea typeface="隶书" panose="02010509060101010101" pitchFamily="49" charset="-122"/>
              <a:sym typeface="+mn-ea"/>
            </a:endParaRPr>
          </a:p>
        </p:txBody>
      </p:sp>
      <p:pic>
        <p:nvPicPr>
          <p:cNvPr id="8" name="图片 7"/>
          <p:cNvPicPr>
            <a:picLocks noChangeAspect="1"/>
          </p:cNvPicPr>
          <p:nvPr/>
        </p:nvPicPr>
        <p:blipFill>
          <a:blip r:embed="rId2"/>
          <a:stretch>
            <a:fillRect/>
          </a:stretch>
        </p:blipFill>
        <p:spPr>
          <a:xfrm>
            <a:off x="483235" y="4060190"/>
            <a:ext cx="5616575" cy="1552575"/>
          </a:xfrm>
          <a:prstGeom prst="rect">
            <a:avLst/>
          </a:prstGeom>
        </p:spPr>
      </p:pic>
      <p:pic>
        <p:nvPicPr>
          <p:cNvPr id="9" name="图片 8"/>
          <p:cNvPicPr>
            <a:picLocks noChangeAspect="1"/>
          </p:cNvPicPr>
          <p:nvPr/>
        </p:nvPicPr>
        <p:blipFill>
          <a:blip r:embed="rId3"/>
          <a:stretch>
            <a:fillRect/>
          </a:stretch>
        </p:blipFill>
        <p:spPr>
          <a:xfrm>
            <a:off x="8959215" y="3433445"/>
            <a:ext cx="2038350" cy="762000"/>
          </a:xfrm>
          <a:prstGeom prst="rect">
            <a:avLst/>
          </a:prstGeom>
        </p:spPr>
      </p:pic>
      <p:pic>
        <p:nvPicPr>
          <p:cNvPr id="10" name="图片 9"/>
          <p:cNvPicPr>
            <a:picLocks noChangeAspect="1"/>
          </p:cNvPicPr>
          <p:nvPr/>
        </p:nvPicPr>
        <p:blipFill>
          <a:blip r:embed="rId4"/>
          <a:stretch>
            <a:fillRect/>
          </a:stretch>
        </p:blipFill>
        <p:spPr>
          <a:xfrm>
            <a:off x="7244715" y="1329055"/>
            <a:ext cx="4305300" cy="1562100"/>
          </a:xfrm>
          <a:prstGeom prst="rect">
            <a:avLst/>
          </a:prstGeom>
        </p:spPr>
      </p:pic>
      <p:sp>
        <p:nvSpPr>
          <p:cNvPr id="11" name="文本框 10"/>
          <p:cNvSpPr txBox="1"/>
          <p:nvPr/>
        </p:nvSpPr>
        <p:spPr>
          <a:xfrm>
            <a:off x="1537970" y="5275580"/>
            <a:ext cx="3507740" cy="33718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这时出现资格审核界面，请稍等待。</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
        <p:nvSpPr>
          <p:cNvPr id="12" name="文本框 11"/>
          <p:cNvSpPr txBox="1"/>
          <p:nvPr/>
        </p:nvSpPr>
        <p:spPr>
          <a:xfrm>
            <a:off x="7550150" y="2983865"/>
            <a:ext cx="4113530" cy="58356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如果不符合报考条件，请单击改报职位返回上一步重新选择。</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cxnSp>
        <p:nvCxnSpPr>
          <p:cNvPr id="31" name="直接箭头连接符 30"/>
          <p:cNvCxnSpPr/>
          <p:nvPr/>
        </p:nvCxnSpPr>
        <p:spPr>
          <a:xfrm>
            <a:off x="8622030" y="3567430"/>
            <a:ext cx="812800" cy="208280"/>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13" name="文本框 12"/>
          <p:cNvSpPr txBox="1"/>
          <p:nvPr/>
        </p:nvSpPr>
        <p:spPr>
          <a:xfrm>
            <a:off x="7550150" y="4279265"/>
            <a:ext cx="4114165" cy="337185"/>
          </a:xfrm>
          <a:prstGeom prst="rect">
            <a:avLst/>
          </a:prstGeom>
          <a:noFill/>
          <a:ln>
            <a:solidFill>
              <a:srgbClr val="FF0000"/>
            </a:solidFill>
          </a:ln>
        </p:spPr>
        <p:txBody>
          <a:bodyPr wrap="square" rtlCol="0">
            <a:spAutoFit/>
          </a:bodyPr>
          <a:p>
            <a:pPr algn="l"/>
            <a:r>
              <a:rPr lang="zh-CN" sz="1600" dirty="0">
                <a:solidFill>
                  <a:srgbClr val="FF0000"/>
                </a:solidFill>
                <a:latin typeface="隶书" panose="02010509060101010101" pitchFamily="49" charset="-122"/>
                <a:ea typeface="隶书" panose="02010509060101010101" pitchFamily="49" charset="-122"/>
                <a:sym typeface="+mn-ea"/>
              </a:rPr>
              <a:t>选择好后请单击确认按钮。</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pic>
        <p:nvPicPr>
          <p:cNvPr id="14" name="图片 13"/>
          <p:cNvPicPr>
            <a:picLocks noChangeAspect="1"/>
          </p:cNvPicPr>
          <p:nvPr/>
        </p:nvPicPr>
        <p:blipFill>
          <a:blip r:embed="rId5"/>
          <a:stretch>
            <a:fillRect/>
          </a:stretch>
        </p:blipFill>
        <p:spPr>
          <a:xfrm>
            <a:off x="8292465" y="4787265"/>
            <a:ext cx="2705100" cy="1314450"/>
          </a:xfrm>
          <a:prstGeom prst="rect">
            <a:avLst/>
          </a:prstGeom>
        </p:spPr>
      </p:pic>
      <p:cxnSp>
        <p:nvCxnSpPr>
          <p:cNvPr id="15" name="直接箭头连接符 14"/>
          <p:cNvCxnSpPr/>
          <p:nvPr/>
        </p:nvCxnSpPr>
        <p:spPr>
          <a:xfrm flipV="1">
            <a:off x="9512300" y="4060190"/>
            <a:ext cx="983615" cy="219075"/>
          </a:xfrm>
          <a:prstGeom prst="straightConnector1">
            <a:avLst/>
          </a:prstGeom>
          <a:ln w="28575" cmpd="sng">
            <a:solidFill>
              <a:srgbClr val="FF0000"/>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16" name="文本框 15"/>
          <p:cNvSpPr txBox="1"/>
          <p:nvPr/>
        </p:nvSpPr>
        <p:spPr>
          <a:xfrm>
            <a:off x="9152890" y="6101715"/>
            <a:ext cx="1168400" cy="337185"/>
          </a:xfrm>
          <a:prstGeom prst="rect">
            <a:avLst/>
          </a:prstGeom>
          <a:noFill/>
          <a:ln>
            <a:solidFill>
              <a:srgbClr val="FF0000"/>
            </a:solidFill>
          </a:ln>
        </p:spPr>
        <p:txBody>
          <a:bodyPr wrap="square" rtlCol="0">
            <a:spAutoFit/>
          </a:bodyPr>
          <a:p>
            <a:pPr algn="l"/>
            <a:r>
              <a:rPr lang="en-US" altLang="zh-CN" sz="1600" dirty="0">
                <a:solidFill>
                  <a:srgbClr val="FF0000"/>
                </a:solidFill>
                <a:latin typeface="隶书" panose="02010509060101010101" pitchFamily="49" charset="-122"/>
                <a:ea typeface="隶书" panose="02010509060101010101" pitchFamily="49" charset="-122"/>
                <a:sym typeface="+mn-ea"/>
              </a:rPr>
              <a:t> </a:t>
            </a:r>
            <a:r>
              <a:rPr lang="zh-CN" sz="1600" dirty="0">
                <a:solidFill>
                  <a:srgbClr val="FF0000"/>
                </a:solidFill>
                <a:latin typeface="隶书" panose="02010509060101010101" pitchFamily="49" charset="-122"/>
                <a:ea typeface="隶书" panose="02010509060101010101" pitchFamily="49" charset="-122"/>
                <a:sym typeface="+mn-ea"/>
              </a:rPr>
              <a:t>再次确认</a:t>
            </a:r>
            <a:endParaRPr lang="zh-CN" altLang="en-US" sz="1600" dirty="0">
              <a:solidFill>
                <a:srgbClr val="FF0000"/>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1178</Words>
  <Application>WPS 演示</Application>
  <PresentationFormat>宽屏</PresentationFormat>
  <Paragraphs>123</Paragraphs>
  <Slides>12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颜真卿颜体</vt:lpstr>
      <vt:lpstr>隶书</vt:lpstr>
      <vt:lpstr>微软雅黑</vt:lpstr>
      <vt:lpstr>Calibri</vt:lpstr>
      <vt:lpstr>Arial Unicode MS</vt:lpstr>
      <vt:lpstr>Calibri Light</vt:lpstr>
      <vt:lpstr>华文新魏</vt:lpstr>
      <vt:lpstr>等线</vt:lpstr>
      <vt:lpstr>Ebrima</vt:lpstr>
      <vt:lpstr>楷体</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qzuser</cp:lastModifiedBy>
  <cp:revision>19</cp:revision>
  <dcterms:created xsi:type="dcterms:W3CDTF">2018-07-27T02:01:00Z</dcterms:created>
  <dcterms:modified xsi:type="dcterms:W3CDTF">2019-07-02T09:07:53Z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