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9"/>
  </p:notesMasterIdLst>
  <p:handoutMasterIdLst>
    <p:handoutMasterId r:id="rId50"/>
  </p:handoutMasterIdLst>
  <p:sldIdLst>
    <p:sldId id="476" r:id="rId4"/>
    <p:sldId id="299" r:id="rId5"/>
    <p:sldId id="322" r:id="rId6"/>
    <p:sldId id="321" r:id="rId7"/>
    <p:sldId id="345" r:id="rId8"/>
    <p:sldId id="346" r:id="rId9"/>
    <p:sldId id="347" r:id="rId10"/>
    <p:sldId id="352" r:id="rId11"/>
    <p:sldId id="435" r:id="rId12"/>
    <p:sldId id="349" r:id="rId13"/>
    <p:sldId id="471" r:id="rId14"/>
    <p:sldId id="377" r:id="rId15"/>
    <p:sldId id="277" r:id="rId16"/>
    <p:sldId id="279" r:id="rId17"/>
    <p:sldId id="278" r:id="rId18"/>
    <p:sldId id="260" r:id="rId20"/>
    <p:sldId id="271" r:id="rId21"/>
    <p:sldId id="263" r:id="rId22"/>
    <p:sldId id="520" r:id="rId23"/>
    <p:sldId id="264" r:id="rId24"/>
    <p:sldId id="265" r:id="rId25"/>
    <p:sldId id="406" r:id="rId26"/>
    <p:sldId id="472" r:id="rId27"/>
    <p:sldId id="407" r:id="rId28"/>
    <p:sldId id="408" r:id="rId29"/>
    <p:sldId id="401" r:id="rId30"/>
    <p:sldId id="473" r:id="rId31"/>
    <p:sldId id="474" r:id="rId32"/>
    <p:sldId id="273" r:id="rId33"/>
    <p:sldId id="274" r:id="rId34"/>
    <p:sldId id="275" r:id="rId35"/>
    <p:sldId id="266" r:id="rId36"/>
    <p:sldId id="280" r:id="rId37"/>
    <p:sldId id="281" r:id="rId38"/>
    <p:sldId id="267" r:id="rId39"/>
    <p:sldId id="284" r:id="rId40"/>
    <p:sldId id="285" r:id="rId41"/>
    <p:sldId id="286" r:id="rId42"/>
    <p:sldId id="288" r:id="rId43"/>
    <p:sldId id="410" r:id="rId44"/>
    <p:sldId id="289" r:id="rId45"/>
    <p:sldId id="429" r:id="rId46"/>
    <p:sldId id="411" r:id="rId47"/>
    <p:sldId id="428" r:id="rId48"/>
    <p:sldId id="290" r:id="rId49"/>
  </p:sldIdLst>
  <p:sldSz cx="9144000" cy="5144135"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5" d="100"/>
          <a:sy n="55" d="100"/>
        </p:scale>
        <p:origin x="-1026" y="-96"/>
      </p:cViewPr>
      <p:guideLst>
        <p:guide orient="horz" pos="1620"/>
        <p:guide pos="288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handoutMaster" Target="handoutMasters/handoutMaster1.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5362" name="页眉占位符 15361"/>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strike="noStrike" noProof="1" dirty="0"/>
          </a:p>
        </p:txBody>
      </p:sp>
      <p:sp>
        <p:nvSpPr>
          <p:cNvPr id="15363" name="日期占位符 15362"/>
          <p:cNvSpPr>
            <a:spLocks noGrp="1"/>
          </p:cNvSpPr>
          <p:nvPr>
            <p:ph type="dt" idx="1"/>
          </p:nvPr>
        </p:nvSpPr>
        <p:spPr>
          <a:xfrm>
            <a:off x="3884613" y="0"/>
            <a:ext cx="2971800" cy="457200"/>
          </a:xfrm>
          <a:prstGeom prst="rect">
            <a:avLst/>
          </a:prstGeom>
          <a:noFill/>
          <a:ln w="9525">
            <a:noFill/>
          </a:ln>
        </p:spPr>
        <p:txBody>
          <a:bodyPr/>
          <a:p>
            <a:pPr lvl="0" algn="r" fontAlgn="base"/>
            <a:endParaRPr lang="zh-CN" altLang="en-US" sz="1200" strike="noStrike" noProof="1" dirty="0"/>
          </a:p>
        </p:txBody>
      </p:sp>
      <p:sp>
        <p:nvSpPr>
          <p:cNvPr id="4100" name="幻灯片图像占位符 15363"/>
          <p:cNvSpPr>
            <a:spLocks noRot="1" noTextEdit="1"/>
          </p:cNvSpPr>
          <p:nvPr>
            <p:ph type="sldImg"/>
          </p:nvPr>
        </p:nvSpPr>
        <p:spPr>
          <a:xfrm>
            <a:off x="381533" y="685800"/>
            <a:ext cx="6094934" cy="3429000"/>
          </a:xfrm>
          <a:prstGeom prst="rect">
            <a:avLst/>
          </a:prstGeom>
          <a:noFill/>
          <a:ln w="9525" cap="flat" cmpd="sng">
            <a:solidFill>
              <a:srgbClr val="000000"/>
            </a:solidFill>
            <a:prstDash val="solid"/>
            <a:miter/>
            <a:headEnd type="none" w="med" len="med"/>
            <a:tailEnd type="none" w="med" len="med"/>
          </a:ln>
        </p:spPr>
      </p:sp>
      <p:sp>
        <p:nvSpPr>
          <p:cNvPr id="4101" name="文本占位符 15364"/>
          <p:cNvSpPr>
            <a:spLocks noGrp="1"/>
          </p:cNvSpPr>
          <p:nvPr>
            <p:ph type="body" sz="quarter"/>
          </p:nvPr>
        </p:nvSpPr>
        <p:spPr>
          <a:xfrm>
            <a:off x="685800" y="4343400"/>
            <a:ext cx="5486400" cy="4114800"/>
          </a:xfrm>
          <a:prstGeom prst="rect">
            <a:avLst/>
          </a:prstGeom>
          <a:noFill/>
          <a:ln w="9525">
            <a:noFill/>
          </a:ln>
        </p:spPr>
        <p:txBody>
          <a:bodyPr anchor="t"/>
          <a:p>
            <a:pPr lvl="0"/>
            <a:r>
              <a:rPr lang="zh-CN" altLang="en-US" dirty="0"/>
              <a:t>单击此处编辑母版文本样式</a:t>
            </a:r>
            <a:endParaRPr lang="zh-CN" altLang="en-US" dirty="0"/>
          </a:p>
          <a:p>
            <a:pPr lvl="1" indent="0"/>
            <a:r>
              <a:rPr lang="zh-CN" altLang="en-US" dirty="0"/>
              <a:t>第二级</a:t>
            </a:r>
            <a:endParaRPr lang="zh-CN" altLang="en-US" dirty="0"/>
          </a:p>
          <a:p>
            <a:pPr lvl="2" indent="0"/>
            <a:r>
              <a:rPr lang="zh-CN" altLang="en-US" dirty="0"/>
              <a:t>第三级</a:t>
            </a:r>
            <a:endParaRPr lang="zh-CN" altLang="en-US" dirty="0"/>
          </a:p>
          <a:p>
            <a:pPr lvl="3" indent="0"/>
            <a:r>
              <a:rPr lang="zh-CN" altLang="en-US" dirty="0"/>
              <a:t>第四级</a:t>
            </a:r>
            <a:endParaRPr lang="zh-CN" altLang="en-US" dirty="0"/>
          </a:p>
          <a:p>
            <a:pPr lvl="4" indent="0"/>
            <a:r>
              <a:rPr lang="zh-CN" altLang="en-US" dirty="0"/>
              <a:t>第五级</a:t>
            </a:r>
            <a:endParaRPr lang="zh-CN" altLang="en-US" dirty="0"/>
          </a:p>
        </p:txBody>
      </p:sp>
      <p:sp>
        <p:nvSpPr>
          <p:cNvPr id="15366" name="页脚占位符 15365"/>
          <p:cNvSpPr>
            <a:spLocks noGrp="1"/>
          </p:cNvSpPr>
          <p:nvPr>
            <p:ph type="ftr" sz="quarter" idx="4"/>
          </p:nvPr>
        </p:nvSpPr>
        <p:spPr>
          <a:xfrm>
            <a:off x="0" y="8685213"/>
            <a:ext cx="2971800" cy="457200"/>
          </a:xfrm>
          <a:prstGeom prst="rect">
            <a:avLst/>
          </a:prstGeom>
          <a:noFill/>
          <a:ln w="9525">
            <a:noFill/>
          </a:ln>
        </p:spPr>
        <p:txBody>
          <a:bodyPr anchor="b"/>
          <a:p>
            <a:pPr lvl="0" fontAlgn="base"/>
            <a:endParaRPr lang="zh-CN" altLang="en-US" sz="1200" strike="noStrike" noProof="1" dirty="0"/>
          </a:p>
        </p:txBody>
      </p:sp>
      <p:sp>
        <p:nvSpPr>
          <p:cNvPr id="15367" name="灯片编号占位符 15366"/>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灯片编号占位符 1"/>
          <p:cNvSpPr/>
          <p:nvPr>
            <p:ph type="sldNum" sz="quarter"/>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
        <p:nvSpPr>
          <p:cNvPr id="10242" name="幻灯片图像占位符 62465"/>
          <p:cNvSpPr>
            <a:spLocks noRot="1" noTextEdit="1"/>
          </p:cNvSpPr>
          <p:nvPr>
            <p:ph type="sldImg"/>
          </p:nvPr>
        </p:nvSpPr>
        <p:spPr/>
      </p:sp>
      <p:sp>
        <p:nvSpPr>
          <p:cNvPr id="10243" name="文本占位符 62466"/>
          <p:cNvSpPr>
            <a:spLocks noGrp="1"/>
          </p:cNvSpPr>
          <p:nvPr>
            <p:ph type="body"/>
          </p:nvPr>
        </p:nvSpPr>
        <p:spPr/>
        <p:txBody>
          <a:bodyPr anchor="t"/>
          <a:p>
            <a:pPr lvl="0"/>
            <a:r>
              <a:rPr lang="zh-CN" altLang="en-US" dirty="0"/>
              <a:t>说明为什么要发布除税的材料价格。</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灯片编号占位符 1"/>
          <p:cNvSpPr/>
          <p:nvPr>
            <p:ph type="sldNum" sz="quarter"/>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
        <p:nvSpPr>
          <p:cNvPr id="12290" name="幻灯片图像占位符 16385"/>
          <p:cNvSpPr>
            <a:spLocks noRot="1" noTextEdit="1"/>
          </p:cNvSpPr>
          <p:nvPr>
            <p:ph type="sldImg"/>
          </p:nvPr>
        </p:nvSpPr>
        <p:spPr/>
      </p:sp>
      <p:sp>
        <p:nvSpPr>
          <p:cNvPr id="12291" name="文本占位符 16386"/>
          <p:cNvSpPr>
            <a:spLocks noGrp="1"/>
          </p:cNvSpPr>
          <p:nvPr>
            <p:ph type="body"/>
          </p:nvPr>
        </p:nvSpPr>
        <p:spPr/>
        <p:txBody>
          <a:bodyPr anchor="t"/>
          <a:p>
            <a:pPr lvl="0"/>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灯片编号占位符 1"/>
          <p:cNvSpPr/>
          <p:nvPr>
            <p:ph type="sldNum" sz="quarter"/>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
        <p:nvSpPr>
          <p:cNvPr id="14338" name="幻灯片图像占位符 27649"/>
          <p:cNvSpPr>
            <a:spLocks noRot="1" noTextEdit="1"/>
          </p:cNvSpPr>
          <p:nvPr>
            <p:ph type="sldImg"/>
          </p:nvPr>
        </p:nvSpPr>
        <p:spPr/>
      </p:sp>
      <p:sp>
        <p:nvSpPr>
          <p:cNvPr id="14339" name="文本占位符 27650"/>
          <p:cNvSpPr>
            <a:spLocks noGrp="1"/>
          </p:cNvSpPr>
          <p:nvPr>
            <p:ph type="body"/>
          </p:nvPr>
        </p:nvSpPr>
        <p:spPr/>
        <p:txBody>
          <a:bodyPr anchor="t"/>
          <a:p>
            <a:pPr lvl="0"/>
            <a:r>
              <a:rPr lang="zh-CN" altLang="en-US" dirty="0"/>
              <a:t>注：做招标控制价时，园林苗木价格根据苗木采购的渠道有针对性的确定除税价格，签订合同时应明确除税价格。</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灯片编号占位符 1"/>
          <p:cNvSpPr/>
          <p:nvPr>
            <p:ph type="sldNum" sz="quarter"/>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
        <p:nvSpPr>
          <p:cNvPr id="19458" name="幻灯片图像占位符 80897"/>
          <p:cNvSpPr>
            <a:spLocks noRot="1" noTextEdit="1"/>
          </p:cNvSpPr>
          <p:nvPr>
            <p:ph type="sldImg"/>
          </p:nvPr>
        </p:nvSpPr>
        <p:spPr/>
      </p:sp>
      <p:sp>
        <p:nvSpPr>
          <p:cNvPr id="19459" name="文本占位符 80898"/>
          <p:cNvSpPr>
            <a:spLocks noGrp="1"/>
          </p:cNvSpPr>
          <p:nvPr>
            <p:ph type="body"/>
          </p:nvPr>
        </p:nvSpPr>
        <p:spPr/>
        <p:txBody>
          <a:bodyPr anchor="t"/>
          <a:p>
            <a:pPr lvl="0"/>
            <a:r>
              <a:rPr lang="zh-CN" altLang="en-US" dirty="0"/>
              <a:t>注：具体计算过程看</a:t>
            </a:r>
            <a:r>
              <a:rPr lang="en-US" altLang="zh-CN" dirty="0"/>
              <a:t>excel</a:t>
            </a:r>
            <a:r>
              <a:rPr lang="zh-CN" altLang="en-US" dirty="0"/>
              <a:t>表格</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image" Target="../media/image3.png"/><Relationship Id="rId7" Type="http://schemas.openxmlformats.org/officeDocument/2006/relationships/tags" Target="../tags/tag4.xml"/><Relationship Id="rId6" Type="http://schemas.openxmlformats.org/officeDocument/2006/relationships/image" Target="../media/image2.png"/><Relationship Id="rId59" Type="http://schemas.openxmlformats.org/officeDocument/2006/relationships/tags" Target="../tags/tag33.xml"/><Relationship Id="rId58" Type="http://schemas.openxmlformats.org/officeDocument/2006/relationships/tags" Target="../tags/tag32.xml"/><Relationship Id="rId57" Type="http://schemas.openxmlformats.org/officeDocument/2006/relationships/tags" Target="../tags/tag31.xml"/><Relationship Id="rId56" Type="http://schemas.openxmlformats.org/officeDocument/2006/relationships/tags" Target="../tags/tag30.xml"/><Relationship Id="rId55" Type="http://schemas.openxmlformats.org/officeDocument/2006/relationships/tags" Target="../tags/tag29.xml"/><Relationship Id="rId54" Type="http://schemas.openxmlformats.org/officeDocument/2006/relationships/tags" Target="../tags/tag28.xml"/><Relationship Id="rId53" Type="http://schemas.openxmlformats.org/officeDocument/2006/relationships/image" Target="../media/image25.png"/><Relationship Id="rId52" Type="http://schemas.openxmlformats.org/officeDocument/2006/relationships/tags" Target="../tags/tag27.xml"/><Relationship Id="rId51" Type="http://schemas.openxmlformats.org/officeDocument/2006/relationships/image" Target="../media/image24.png"/><Relationship Id="rId50" Type="http://schemas.openxmlformats.org/officeDocument/2006/relationships/tags" Target="../tags/tag26.xml"/><Relationship Id="rId5" Type="http://schemas.openxmlformats.org/officeDocument/2006/relationships/tags" Target="../tags/tag3.xml"/><Relationship Id="rId49" Type="http://schemas.openxmlformats.org/officeDocument/2006/relationships/image" Target="../media/image23.png"/><Relationship Id="rId48" Type="http://schemas.openxmlformats.org/officeDocument/2006/relationships/tags" Target="../tags/tag25.xml"/><Relationship Id="rId47" Type="http://schemas.openxmlformats.org/officeDocument/2006/relationships/image" Target="../media/image22.png"/><Relationship Id="rId46" Type="http://schemas.openxmlformats.org/officeDocument/2006/relationships/tags" Target="../tags/tag24.xml"/><Relationship Id="rId45" Type="http://schemas.openxmlformats.org/officeDocument/2006/relationships/image" Target="../media/image21.png"/><Relationship Id="rId44" Type="http://schemas.openxmlformats.org/officeDocument/2006/relationships/tags" Target="../tags/tag23.xml"/><Relationship Id="rId43" Type="http://schemas.openxmlformats.org/officeDocument/2006/relationships/image" Target="../media/image20.png"/><Relationship Id="rId42" Type="http://schemas.openxmlformats.org/officeDocument/2006/relationships/tags" Target="../tags/tag22.xml"/><Relationship Id="rId41" Type="http://schemas.openxmlformats.org/officeDocument/2006/relationships/image" Target="../media/image19.png"/><Relationship Id="rId40" Type="http://schemas.openxmlformats.org/officeDocument/2006/relationships/tags" Target="../tags/tag21.xml"/><Relationship Id="rId4" Type="http://schemas.openxmlformats.org/officeDocument/2006/relationships/image" Target="../media/image1.png"/><Relationship Id="rId39" Type="http://schemas.openxmlformats.org/officeDocument/2006/relationships/image" Target="../media/image18.png"/><Relationship Id="rId38" Type="http://schemas.openxmlformats.org/officeDocument/2006/relationships/tags" Target="../tags/tag20.xml"/><Relationship Id="rId37" Type="http://schemas.openxmlformats.org/officeDocument/2006/relationships/image" Target="../media/image17.png"/><Relationship Id="rId36" Type="http://schemas.openxmlformats.org/officeDocument/2006/relationships/tags" Target="../tags/tag19.xml"/><Relationship Id="rId35" Type="http://schemas.openxmlformats.org/officeDocument/2006/relationships/image" Target="../media/image16.png"/><Relationship Id="rId34" Type="http://schemas.openxmlformats.org/officeDocument/2006/relationships/tags" Target="../tags/tag18.xml"/><Relationship Id="rId33" Type="http://schemas.openxmlformats.org/officeDocument/2006/relationships/image" Target="../media/image15.png"/><Relationship Id="rId32" Type="http://schemas.openxmlformats.org/officeDocument/2006/relationships/tags" Target="../tags/tag17.xml"/><Relationship Id="rId31" Type="http://schemas.openxmlformats.org/officeDocument/2006/relationships/image" Target="../media/image14.png"/><Relationship Id="rId30" Type="http://schemas.openxmlformats.org/officeDocument/2006/relationships/tags" Target="../tags/tag16.xml"/><Relationship Id="rId3" Type="http://schemas.openxmlformats.org/officeDocument/2006/relationships/tags" Target="../tags/tag2.xml"/><Relationship Id="rId29" Type="http://schemas.openxmlformats.org/officeDocument/2006/relationships/image" Target="../media/image13.png"/><Relationship Id="rId28" Type="http://schemas.openxmlformats.org/officeDocument/2006/relationships/tags" Target="../tags/tag15.xml"/><Relationship Id="rId27" Type="http://schemas.openxmlformats.org/officeDocument/2006/relationships/image" Target="../media/image12.png"/><Relationship Id="rId26" Type="http://schemas.openxmlformats.org/officeDocument/2006/relationships/tags" Target="../tags/tag14.xml"/><Relationship Id="rId25" Type="http://schemas.openxmlformats.org/officeDocument/2006/relationships/image" Target="../media/image11.png"/><Relationship Id="rId24" Type="http://schemas.openxmlformats.org/officeDocument/2006/relationships/tags" Target="../tags/tag13.xml"/><Relationship Id="rId23" Type="http://schemas.openxmlformats.org/officeDocument/2006/relationships/tags" Target="../tags/tag12.xml"/><Relationship Id="rId22" Type="http://schemas.openxmlformats.org/officeDocument/2006/relationships/image" Target="../media/image10.png"/><Relationship Id="rId21" Type="http://schemas.openxmlformats.org/officeDocument/2006/relationships/tags" Target="../tags/tag11.xml"/><Relationship Id="rId20" Type="http://schemas.openxmlformats.org/officeDocument/2006/relationships/image" Target="../media/image9.png"/><Relationship Id="rId2" Type="http://schemas.openxmlformats.org/officeDocument/2006/relationships/tags" Target="../tags/tag1.xml"/><Relationship Id="rId19" Type="http://schemas.openxmlformats.org/officeDocument/2006/relationships/tags" Target="../tags/tag10.xml"/><Relationship Id="rId18" Type="http://schemas.openxmlformats.org/officeDocument/2006/relationships/image" Target="../media/image8.png"/><Relationship Id="rId17" Type="http://schemas.openxmlformats.org/officeDocument/2006/relationships/tags" Target="../tags/tag9.xml"/><Relationship Id="rId16" Type="http://schemas.openxmlformats.org/officeDocument/2006/relationships/image" Target="../media/image7.png"/><Relationship Id="rId15" Type="http://schemas.openxmlformats.org/officeDocument/2006/relationships/tags" Target="../tags/tag8.xml"/><Relationship Id="rId14" Type="http://schemas.openxmlformats.org/officeDocument/2006/relationships/image" Target="../media/image6.png"/><Relationship Id="rId13" Type="http://schemas.openxmlformats.org/officeDocument/2006/relationships/tags" Target="../tags/tag7.xml"/><Relationship Id="rId12" Type="http://schemas.openxmlformats.org/officeDocument/2006/relationships/image" Target="../media/image5.png"/><Relationship Id="rId11" Type="http://schemas.openxmlformats.org/officeDocument/2006/relationships/tags" Target="../tags/tag6.xml"/><Relationship Id="rId10"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7" Type="http://schemas.openxmlformats.org/officeDocument/2006/relationships/tags" Target="../tags/tag155.xml"/><Relationship Id="rId36" Type="http://schemas.openxmlformats.org/officeDocument/2006/relationships/tags" Target="../tags/tag154.xml"/><Relationship Id="rId35" Type="http://schemas.openxmlformats.org/officeDocument/2006/relationships/tags" Target="../tags/tag153.xml"/><Relationship Id="rId34" Type="http://schemas.openxmlformats.org/officeDocument/2006/relationships/tags" Target="../tags/tag152.xml"/><Relationship Id="rId33" Type="http://schemas.openxmlformats.org/officeDocument/2006/relationships/tags" Target="../tags/tag151.xml"/><Relationship Id="rId32" Type="http://schemas.openxmlformats.org/officeDocument/2006/relationships/tags" Target="../tags/tag150.xml"/><Relationship Id="rId31" Type="http://schemas.openxmlformats.org/officeDocument/2006/relationships/tags" Target="../tags/tag149.xml"/><Relationship Id="rId30" Type="http://schemas.openxmlformats.org/officeDocument/2006/relationships/tags" Target="../tags/tag148.xml"/><Relationship Id="rId3" Type="http://schemas.openxmlformats.org/officeDocument/2006/relationships/tags" Target="../tags/tag121.xml"/><Relationship Id="rId29" Type="http://schemas.openxmlformats.org/officeDocument/2006/relationships/tags" Target="../tags/tag147.xml"/><Relationship Id="rId28" Type="http://schemas.openxmlformats.org/officeDocument/2006/relationships/tags" Target="../tags/tag146.xml"/><Relationship Id="rId27" Type="http://schemas.openxmlformats.org/officeDocument/2006/relationships/tags" Target="../tags/tag145.xml"/><Relationship Id="rId26" Type="http://schemas.openxmlformats.org/officeDocument/2006/relationships/tags" Target="../tags/tag144.xml"/><Relationship Id="rId25" Type="http://schemas.openxmlformats.org/officeDocument/2006/relationships/tags" Target="../tags/tag143.xml"/><Relationship Id="rId24" Type="http://schemas.openxmlformats.org/officeDocument/2006/relationships/tags" Target="../tags/tag142.xml"/><Relationship Id="rId23" Type="http://schemas.openxmlformats.org/officeDocument/2006/relationships/tags" Target="../tags/tag141.xml"/><Relationship Id="rId22" Type="http://schemas.openxmlformats.org/officeDocument/2006/relationships/tags" Target="../tags/tag140.xml"/><Relationship Id="rId21" Type="http://schemas.openxmlformats.org/officeDocument/2006/relationships/tags" Target="../tags/tag139.xml"/><Relationship Id="rId20" Type="http://schemas.openxmlformats.org/officeDocument/2006/relationships/tags" Target="../tags/tag138.xml"/><Relationship Id="rId2" Type="http://schemas.openxmlformats.org/officeDocument/2006/relationships/tags" Target="../tags/tag120.xml"/><Relationship Id="rId19" Type="http://schemas.openxmlformats.org/officeDocument/2006/relationships/tags" Target="../tags/tag137.xml"/><Relationship Id="rId18" Type="http://schemas.openxmlformats.org/officeDocument/2006/relationships/tags" Target="../tags/tag136.xml"/><Relationship Id="rId17" Type="http://schemas.openxmlformats.org/officeDocument/2006/relationships/tags" Target="../tags/tag135.xml"/><Relationship Id="rId16" Type="http://schemas.openxmlformats.org/officeDocument/2006/relationships/tags" Target="../tags/tag134.xml"/><Relationship Id="rId15" Type="http://schemas.openxmlformats.org/officeDocument/2006/relationships/tags" Target="../tags/tag133.xml"/><Relationship Id="rId14" Type="http://schemas.openxmlformats.org/officeDocument/2006/relationships/tags" Target="../tags/tag132.xml"/><Relationship Id="rId13" Type="http://schemas.openxmlformats.org/officeDocument/2006/relationships/tags" Target="../tags/tag131.xml"/><Relationship Id="rId12" Type="http://schemas.openxmlformats.org/officeDocument/2006/relationships/tags" Target="../tags/tag130.xml"/><Relationship Id="rId11" Type="http://schemas.openxmlformats.org/officeDocument/2006/relationships/tags" Target="../tags/tag129.xml"/><Relationship Id="rId10" Type="http://schemas.openxmlformats.org/officeDocument/2006/relationships/tags" Target="../tags/tag128.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7" Type="http://schemas.openxmlformats.org/officeDocument/2006/relationships/tags" Target="../tags/tag69.xml"/><Relationship Id="rId36" Type="http://schemas.openxmlformats.org/officeDocument/2006/relationships/tags" Target="../tags/tag68.xml"/><Relationship Id="rId35" Type="http://schemas.openxmlformats.org/officeDocument/2006/relationships/tags" Target="../tags/tag67.xml"/><Relationship Id="rId34" Type="http://schemas.openxmlformats.org/officeDocument/2006/relationships/tags" Target="../tags/tag66.xml"/><Relationship Id="rId33" Type="http://schemas.openxmlformats.org/officeDocument/2006/relationships/tags" Target="../tags/tag65.xml"/><Relationship Id="rId32" Type="http://schemas.openxmlformats.org/officeDocument/2006/relationships/tags" Target="../tags/tag64.xml"/><Relationship Id="rId31" Type="http://schemas.openxmlformats.org/officeDocument/2006/relationships/tags" Target="../tags/tag63.xml"/><Relationship Id="rId30" Type="http://schemas.openxmlformats.org/officeDocument/2006/relationships/tags" Target="../tags/tag62.xml"/><Relationship Id="rId3" Type="http://schemas.openxmlformats.org/officeDocument/2006/relationships/tags" Target="../tags/tag35.xml"/><Relationship Id="rId29" Type="http://schemas.openxmlformats.org/officeDocument/2006/relationships/tags" Target="../tags/tag61.xml"/><Relationship Id="rId28" Type="http://schemas.openxmlformats.org/officeDocument/2006/relationships/tags" Target="../tags/tag60.xml"/><Relationship Id="rId27" Type="http://schemas.openxmlformats.org/officeDocument/2006/relationships/tags" Target="../tags/tag59.xml"/><Relationship Id="rId26" Type="http://schemas.openxmlformats.org/officeDocument/2006/relationships/tags" Target="../tags/tag58.xml"/><Relationship Id="rId25" Type="http://schemas.openxmlformats.org/officeDocument/2006/relationships/tags" Target="../tags/tag57.xml"/><Relationship Id="rId24" Type="http://schemas.openxmlformats.org/officeDocument/2006/relationships/tags" Target="../tags/tag56.xml"/><Relationship Id="rId23" Type="http://schemas.openxmlformats.org/officeDocument/2006/relationships/tags" Target="../tags/tag55.xml"/><Relationship Id="rId22" Type="http://schemas.openxmlformats.org/officeDocument/2006/relationships/tags" Target="../tags/tag54.xml"/><Relationship Id="rId21" Type="http://schemas.openxmlformats.org/officeDocument/2006/relationships/tags" Target="../tags/tag53.xml"/><Relationship Id="rId20" Type="http://schemas.openxmlformats.org/officeDocument/2006/relationships/tags" Target="../tags/tag52.xml"/><Relationship Id="rId2" Type="http://schemas.openxmlformats.org/officeDocument/2006/relationships/tags" Target="../tags/tag34.xml"/><Relationship Id="rId19" Type="http://schemas.openxmlformats.org/officeDocument/2006/relationships/tags" Target="../tags/tag51.xml"/><Relationship Id="rId18" Type="http://schemas.openxmlformats.org/officeDocument/2006/relationships/tags" Target="../tags/tag50.xml"/><Relationship Id="rId17" Type="http://schemas.openxmlformats.org/officeDocument/2006/relationships/tags" Target="../tags/tag49.xml"/><Relationship Id="rId16" Type="http://schemas.openxmlformats.org/officeDocument/2006/relationships/tags" Target="../tags/tag48.xml"/><Relationship Id="rId15" Type="http://schemas.openxmlformats.org/officeDocument/2006/relationships/tags" Target="../tags/tag47.xml"/><Relationship Id="rId14" Type="http://schemas.openxmlformats.org/officeDocument/2006/relationships/tags" Target="../tags/tag46.xml"/><Relationship Id="rId13" Type="http://schemas.openxmlformats.org/officeDocument/2006/relationships/tags" Target="../tags/tag45.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p:cNvGrpSpPr/>
          <p:nvPr>
            <p:custDataLst>
              <p:tags r:id="rId2"/>
            </p:custDataLst>
          </p:nvPr>
        </p:nvGrpSpPr>
        <p:grpSpPr>
          <a:xfrm>
            <a:off x="-353960" y="319991"/>
            <a:ext cx="2048765" cy="4894320"/>
            <a:chOff x="-471947" y="426580"/>
            <a:chExt cx="2731686" cy="6524618"/>
          </a:xfrm>
        </p:grpSpPr>
        <p:pic>
          <p:nvPicPr>
            <p:cNvPr id="76" name="图形 75"/>
            <p:cNvPicPr>
              <a:picLocks noChangeAspect="1"/>
            </p:cNvPicPr>
            <p:nvPr>
              <p:custDataLst>
                <p:tags r:id="rId3"/>
              </p:custDataLst>
            </p:nvPr>
          </p:nvPicPr>
          <p:blipFill>
            <a:blip r:embed="rId4" cstate="screen"/>
            <a:srcRect/>
            <a:stretch>
              <a:fillRect/>
            </a:stretch>
          </p:blipFill>
          <p:spPr>
            <a:xfrm rot="5862321">
              <a:off x="-2368413" y="2323046"/>
              <a:ext cx="6524618" cy="2731686"/>
            </a:xfrm>
            <a:custGeom>
              <a:avLst/>
              <a:gdLst>
                <a:gd name="connsiteX0" fmla="*/ 0 w 6524618"/>
                <a:gd name="connsiteY0" fmla="*/ 2731686 h 2731686"/>
                <a:gd name="connsiteX1" fmla="*/ 0 w 6524618"/>
                <a:gd name="connsiteY1" fmla="*/ 0 h 2731686"/>
                <a:gd name="connsiteX2" fmla="*/ 6274461 w 6524618"/>
                <a:gd name="connsiteY2" fmla="*/ 0 h 2731686"/>
                <a:gd name="connsiteX3" fmla="*/ 6524618 w 6524618"/>
                <a:gd name="connsiteY3" fmla="*/ 1848903 h 2731686"/>
              </a:gdLst>
              <a:ahLst/>
              <a:cxnLst>
                <a:cxn ang="0">
                  <a:pos x="connsiteX0" y="connsiteY0"/>
                </a:cxn>
                <a:cxn ang="0">
                  <a:pos x="connsiteX1" y="connsiteY1"/>
                </a:cxn>
                <a:cxn ang="0">
                  <a:pos x="connsiteX2" y="connsiteY2"/>
                </a:cxn>
                <a:cxn ang="0">
                  <a:pos x="connsiteX3" y="connsiteY3"/>
                </a:cxn>
              </a:cxnLst>
              <a:rect l="l" t="t" r="r" b="b"/>
              <a:pathLst>
                <a:path w="6524618" h="2731686">
                  <a:moveTo>
                    <a:pt x="0" y="2731686"/>
                  </a:moveTo>
                  <a:lnTo>
                    <a:pt x="0" y="0"/>
                  </a:lnTo>
                  <a:lnTo>
                    <a:pt x="6274461" y="0"/>
                  </a:lnTo>
                  <a:lnTo>
                    <a:pt x="6524618" y="1848903"/>
                  </a:lnTo>
                  <a:close/>
                </a:path>
              </a:pathLst>
            </a:custGeom>
          </p:spPr>
        </p:pic>
        <p:pic>
          <p:nvPicPr>
            <p:cNvPr id="77" name="图形 76"/>
            <p:cNvPicPr>
              <a:picLocks noChangeAspect="1"/>
            </p:cNvPicPr>
            <p:nvPr>
              <p:custDataLst>
                <p:tags r:id="rId5"/>
              </p:custDataLst>
            </p:nvPr>
          </p:nvPicPr>
          <p:blipFill>
            <a:blip r:embed="rId6" cstate="screen"/>
            <a:srcRect/>
            <a:stretch>
              <a:fillRect/>
            </a:stretch>
          </p:blipFill>
          <p:spPr>
            <a:xfrm rot="5862321">
              <a:off x="-2373210" y="2484822"/>
              <a:ext cx="6368456" cy="2543290"/>
            </a:xfrm>
            <a:custGeom>
              <a:avLst/>
              <a:gdLst>
                <a:gd name="connsiteX0" fmla="*/ 0 w 6368456"/>
                <a:gd name="connsiteY0" fmla="*/ 2543290 h 2543290"/>
                <a:gd name="connsiteX1" fmla="*/ 0 w 6368456"/>
                <a:gd name="connsiteY1" fmla="*/ 0 h 2543290"/>
                <a:gd name="connsiteX2" fmla="*/ 6140930 w 6368456"/>
                <a:gd name="connsiteY2" fmla="*/ 0 h 2543290"/>
                <a:gd name="connsiteX3" fmla="*/ 6368456 w 6368456"/>
                <a:gd name="connsiteY3" fmla="*/ 1681635 h 2543290"/>
              </a:gdLst>
              <a:ahLst/>
              <a:cxnLst>
                <a:cxn ang="0">
                  <a:pos x="connsiteX0" y="connsiteY0"/>
                </a:cxn>
                <a:cxn ang="0">
                  <a:pos x="connsiteX1" y="connsiteY1"/>
                </a:cxn>
                <a:cxn ang="0">
                  <a:pos x="connsiteX2" y="connsiteY2"/>
                </a:cxn>
                <a:cxn ang="0">
                  <a:pos x="connsiteX3" y="connsiteY3"/>
                </a:cxn>
              </a:cxnLst>
              <a:rect l="l" t="t" r="r" b="b"/>
              <a:pathLst>
                <a:path w="6368456" h="2543290">
                  <a:moveTo>
                    <a:pt x="0" y="2543290"/>
                  </a:moveTo>
                  <a:lnTo>
                    <a:pt x="0" y="0"/>
                  </a:lnTo>
                  <a:lnTo>
                    <a:pt x="6140930" y="0"/>
                  </a:lnTo>
                  <a:lnTo>
                    <a:pt x="6368456" y="1681635"/>
                  </a:lnTo>
                  <a:close/>
                </a:path>
              </a:pathLst>
            </a:custGeom>
          </p:spPr>
        </p:pic>
        <p:pic>
          <p:nvPicPr>
            <p:cNvPr id="78" name="图形 77"/>
            <p:cNvPicPr>
              <a:picLocks noChangeAspect="1"/>
            </p:cNvPicPr>
            <p:nvPr>
              <p:custDataLst>
                <p:tags r:id="rId7"/>
              </p:custDataLst>
            </p:nvPr>
          </p:nvPicPr>
          <p:blipFill>
            <a:blip r:embed="rId8" cstate="screen"/>
            <a:srcRect/>
            <a:stretch>
              <a:fillRect/>
            </a:stretch>
          </p:blipFill>
          <p:spPr>
            <a:xfrm rot="5862321">
              <a:off x="-2378008" y="2646598"/>
              <a:ext cx="6212295" cy="2354894"/>
            </a:xfrm>
            <a:custGeom>
              <a:avLst/>
              <a:gdLst>
                <a:gd name="connsiteX0" fmla="*/ 0 w 6212295"/>
                <a:gd name="connsiteY0" fmla="*/ 2354894 h 2354894"/>
                <a:gd name="connsiteX1" fmla="*/ 0 w 6212295"/>
                <a:gd name="connsiteY1" fmla="*/ 0 h 2354894"/>
                <a:gd name="connsiteX2" fmla="*/ 6007400 w 6212295"/>
                <a:gd name="connsiteY2" fmla="*/ 0 h 2354894"/>
                <a:gd name="connsiteX3" fmla="*/ 6212295 w 6212295"/>
                <a:gd name="connsiteY3" fmla="*/ 1514368 h 2354894"/>
              </a:gdLst>
              <a:ahLst/>
              <a:cxnLst>
                <a:cxn ang="0">
                  <a:pos x="connsiteX0" y="connsiteY0"/>
                </a:cxn>
                <a:cxn ang="0">
                  <a:pos x="connsiteX1" y="connsiteY1"/>
                </a:cxn>
                <a:cxn ang="0">
                  <a:pos x="connsiteX2" y="connsiteY2"/>
                </a:cxn>
                <a:cxn ang="0">
                  <a:pos x="connsiteX3" y="connsiteY3"/>
                </a:cxn>
              </a:cxnLst>
              <a:rect l="l" t="t" r="r" b="b"/>
              <a:pathLst>
                <a:path w="6212295" h="2354894">
                  <a:moveTo>
                    <a:pt x="0" y="2354894"/>
                  </a:moveTo>
                  <a:lnTo>
                    <a:pt x="0" y="0"/>
                  </a:lnTo>
                  <a:lnTo>
                    <a:pt x="6007400" y="0"/>
                  </a:lnTo>
                  <a:lnTo>
                    <a:pt x="6212295" y="1514368"/>
                  </a:lnTo>
                  <a:close/>
                </a:path>
              </a:pathLst>
            </a:custGeom>
          </p:spPr>
        </p:pic>
        <p:pic>
          <p:nvPicPr>
            <p:cNvPr id="79" name="图形 78"/>
            <p:cNvPicPr>
              <a:picLocks noChangeAspect="1"/>
            </p:cNvPicPr>
            <p:nvPr>
              <p:custDataLst>
                <p:tags r:id="rId9"/>
              </p:custDataLst>
            </p:nvPr>
          </p:nvPicPr>
          <p:blipFill>
            <a:blip r:embed="rId10" cstate="screen"/>
            <a:srcRect/>
            <a:stretch>
              <a:fillRect/>
            </a:stretch>
          </p:blipFill>
          <p:spPr>
            <a:xfrm rot="5862321">
              <a:off x="-2368508" y="2830373"/>
              <a:ext cx="6021955" cy="2156238"/>
            </a:xfrm>
            <a:custGeom>
              <a:avLst/>
              <a:gdLst>
                <a:gd name="connsiteX0" fmla="*/ 0 w 6021955"/>
                <a:gd name="connsiteY0" fmla="*/ 2156238 h 2156238"/>
                <a:gd name="connsiteX1" fmla="*/ 0 w 6021955"/>
                <a:gd name="connsiteY1" fmla="*/ 0 h 2156238"/>
                <a:gd name="connsiteX2" fmla="*/ 5840454 w 6021955"/>
                <a:gd name="connsiteY2" fmla="*/ 0 h 2156238"/>
                <a:gd name="connsiteX3" fmla="*/ 6021955 w 6021955"/>
                <a:gd name="connsiteY3" fmla="*/ 1341465 h 2156238"/>
              </a:gdLst>
              <a:ahLst/>
              <a:cxnLst>
                <a:cxn ang="0">
                  <a:pos x="connsiteX0" y="connsiteY0"/>
                </a:cxn>
                <a:cxn ang="0">
                  <a:pos x="connsiteX1" y="connsiteY1"/>
                </a:cxn>
                <a:cxn ang="0">
                  <a:pos x="connsiteX2" y="connsiteY2"/>
                </a:cxn>
                <a:cxn ang="0">
                  <a:pos x="connsiteX3" y="connsiteY3"/>
                </a:cxn>
              </a:cxnLst>
              <a:rect l="l" t="t" r="r" b="b"/>
              <a:pathLst>
                <a:path w="6021955" h="2156238">
                  <a:moveTo>
                    <a:pt x="0" y="2156238"/>
                  </a:moveTo>
                  <a:lnTo>
                    <a:pt x="0" y="0"/>
                  </a:lnTo>
                  <a:lnTo>
                    <a:pt x="5840454" y="0"/>
                  </a:lnTo>
                  <a:lnTo>
                    <a:pt x="6021955" y="1341465"/>
                  </a:lnTo>
                  <a:close/>
                </a:path>
              </a:pathLst>
            </a:custGeom>
          </p:spPr>
        </p:pic>
        <p:pic>
          <p:nvPicPr>
            <p:cNvPr id="80" name="图形 79"/>
            <p:cNvPicPr>
              <a:picLocks noChangeAspect="1"/>
            </p:cNvPicPr>
            <p:nvPr>
              <p:custDataLst>
                <p:tags r:id="rId11"/>
              </p:custDataLst>
            </p:nvPr>
          </p:nvPicPr>
          <p:blipFill>
            <a:blip r:embed="rId12" cstate="screen"/>
            <a:srcRect/>
            <a:stretch>
              <a:fillRect/>
            </a:stretch>
          </p:blipFill>
          <p:spPr>
            <a:xfrm rot="5862321">
              <a:off x="-2373307" y="2992149"/>
              <a:ext cx="5865794" cy="1967842"/>
            </a:xfrm>
            <a:custGeom>
              <a:avLst/>
              <a:gdLst>
                <a:gd name="connsiteX0" fmla="*/ 0 w 5865794"/>
                <a:gd name="connsiteY0" fmla="*/ 1967842 h 1967842"/>
                <a:gd name="connsiteX1" fmla="*/ 0 w 5865794"/>
                <a:gd name="connsiteY1" fmla="*/ 0 h 1967842"/>
                <a:gd name="connsiteX2" fmla="*/ 5706924 w 5865794"/>
                <a:gd name="connsiteY2" fmla="*/ 0 h 1967842"/>
                <a:gd name="connsiteX3" fmla="*/ 5865794 w 5865794"/>
                <a:gd name="connsiteY3" fmla="*/ 1174198 h 1967842"/>
              </a:gdLst>
              <a:ahLst/>
              <a:cxnLst>
                <a:cxn ang="0">
                  <a:pos x="connsiteX0" y="connsiteY0"/>
                </a:cxn>
                <a:cxn ang="0">
                  <a:pos x="connsiteX1" y="connsiteY1"/>
                </a:cxn>
                <a:cxn ang="0">
                  <a:pos x="connsiteX2" y="connsiteY2"/>
                </a:cxn>
                <a:cxn ang="0">
                  <a:pos x="connsiteX3" y="connsiteY3"/>
                </a:cxn>
              </a:cxnLst>
              <a:rect l="l" t="t" r="r" b="b"/>
              <a:pathLst>
                <a:path w="5865794" h="1967842">
                  <a:moveTo>
                    <a:pt x="0" y="1967842"/>
                  </a:moveTo>
                  <a:lnTo>
                    <a:pt x="0" y="0"/>
                  </a:lnTo>
                  <a:lnTo>
                    <a:pt x="5706924" y="0"/>
                  </a:lnTo>
                  <a:lnTo>
                    <a:pt x="5865794" y="1174198"/>
                  </a:lnTo>
                  <a:close/>
                </a:path>
              </a:pathLst>
            </a:custGeom>
          </p:spPr>
        </p:pic>
        <p:pic>
          <p:nvPicPr>
            <p:cNvPr id="81" name="图形 80"/>
            <p:cNvPicPr>
              <a:picLocks noChangeAspect="1"/>
            </p:cNvPicPr>
            <p:nvPr>
              <p:custDataLst>
                <p:tags r:id="rId13"/>
              </p:custDataLst>
            </p:nvPr>
          </p:nvPicPr>
          <p:blipFill>
            <a:blip r:embed="rId14" cstate="screen"/>
            <a:srcRect/>
            <a:stretch>
              <a:fillRect/>
            </a:stretch>
          </p:blipFill>
          <p:spPr>
            <a:xfrm rot="5862321">
              <a:off x="-2378105" y="3153926"/>
              <a:ext cx="5709632" cy="1779446"/>
            </a:xfrm>
            <a:custGeom>
              <a:avLst/>
              <a:gdLst>
                <a:gd name="connsiteX0" fmla="*/ 0 w 5709632"/>
                <a:gd name="connsiteY0" fmla="*/ 1779446 h 1779446"/>
                <a:gd name="connsiteX1" fmla="*/ 0 w 5709632"/>
                <a:gd name="connsiteY1" fmla="*/ 0 h 1779446"/>
                <a:gd name="connsiteX2" fmla="*/ 5573393 w 5709632"/>
                <a:gd name="connsiteY2" fmla="*/ 0 h 1779446"/>
                <a:gd name="connsiteX3" fmla="*/ 5709632 w 5709632"/>
                <a:gd name="connsiteY3" fmla="*/ 1006931 h 1779446"/>
              </a:gdLst>
              <a:ahLst/>
              <a:cxnLst>
                <a:cxn ang="0">
                  <a:pos x="connsiteX0" y="connsiteY0"/>
                </a:cxn>
                <a:cxn ang="0">
                  <a:pos x="connsiteX1" y="connsiteY1"/>
                </a:cxn>
                <a:cxn ang="0">
                  <a:pos x="connsiteX2" y="connsiteY2"/>
                </a:cxn>
                <a:cxn ang="0">
                  <a:pos x="connsiteX3" y="connsiteY3"/>
                </a:cxn>
              </a:cxnLst>
              <a:rect l="l" t="t" r="r" b="b"/>
              <a:pathLst>
                <a:path w="5709632" h="1779446">
                  <a:moveTo>
                    <a:pt x="0" y="1779446"/>
                  </a:moveTo>
                  <a:lnTo>
                    <a:pt x="0" y="0"/>
                  </a:lnTo>
                  <a:lnTo>
                    <a:pt x="5573393" y="0"/>
                  </a:lnTo>
                  <a:lnTo>
                    <a:pt x="5709632" y="1006931"/>
                  </a:lnTo>
                  <a:close/>
                </a:path>
              </a:pathLst>
            </a:custGeom>
          </p:spPr>
        </p:pic>
        <p:pic>
          <p:nvPicPr>
            <p:cNvPr id="82" name="图形 81"/>
            <p:cNvPicPr>
              <a:picLocks noChangeAspect="1"/>
            </p:cNvPicPr>
            <p:nvPr>
              <p:custDataLst>
                <p:tags r:id="rId15"/>
              </p:custDataLst>
            </p:nvPr>
          </p:nvPicPr>
          <p:blipFill>
            <a:blip r:embed="rId16" cstate="screen"/>
            <a:srcRect/>
            <a:stretch>
              <a:fillRect/>
            </a:stretch>
          </p:blipFill>
          <p:spPr>
            <a:xfrm rot="5862321">
              <a:off x="-2382902" y="3315702"/>
              <a:ext cx="5553471" cy="1591050"/>
            </a:xfrm>
            <a:custGeom>
              <a:avLst/>
              <a:gdLst>
                <a:gd name="connsiteX0" fmla="*/ 0 w 5553471"/>
                <a:gd name="connsiteY0" fmla="*/ 1591050 h 1591050"/>
                <a:gd name="connsiteX1" fmla="*/ 0 w 5553471"/>
                <a:gd name="connsiteY1" fmla="*/ 0 h 1591050"/>
                <a:gd name="connsiteX2" fmla="*/ 5439864 w 5553471"/>
                <a:gd name="connsiteY2" fmla="*/ 0 h 1591050"/>
                <a:gd name="connsiteX3" fmla="*/ 5553471 w 5553471"/>
                <a:gd name="connsiteY3" fmla="*/ 839663 h 1591050"/>
              </a:gdLst>
              <a:ahLst/>
              <a:cxnLst>
                <a:cxn ang="0">
                  <a:pos x="connsiteX0" y="connsiteY0"/>
                </a:cxn>
                <a:cxn ang="0">
                  <a:pos x="connsiteX1" y="connsiteY1"/>
                </a:cxn>
                <a:cxn ang="0">
                  <a:pos x="connsiteX2" y="connsiteY2"/>
                </a:cxn>
                <a:cxn ang="0">
                  <a:pos x="connsiteX3" y="connsiteY3"/>
                </a:cxn>
              </a:cxnLst>
              <a:rect l="l" t="t" r="r" b="b"/>
              <a:pathLst>
                <a:path w="5553471" h="1591050">
                  <a:moveTo>
                    <a:pt x="0" y="1591050"/>
                  </a:moveTo>
                  <a:lnTo>
                    <a:pt x="0" y="0"/>
                  </a:lnTo>
                  <a:lnTo>
                    <a:pt x="5439864" y="0"/>
                  </a:lnTo>
                  <a:lnTo>
                    <a:pt x="5553471" y="839663"/>
                  </a:lnTo>
                  <a:close/>
                </a:path>
              </a:pathLst>
            </a:custGeom>
          </p:spPr>
        </p:pic>
        <p:pic>
          <p:nvPicPr>
            <p:cNvPr id="83" name="图形 82"/>
            <p:cNvPicPr>
              <a:picLocks noChangeAspect="1"/>
            </p:cNvPicPr>
            <p:nvPr>
              <p:custDataLst>
                <p:tags r:id="rId17"/>
              </p:custDataLst>
            </p:nvPr>
          </p:nvPicPr>
          <p:blipFill>
            <a:blip r:embed="rId18" cstate="screen"/>
            <a:srcRect/>
            <a:stretch>
              <a:fillRect/>
            </a:stretch>
          </p:blipFill>
          <p:spPr>
            <a:xfrm rot="5862321">
              <a:off x="-2387700" y="3477479"/>
              <a:ext cx="5397308" cy="1402654"/>
            </a:xfrm>
            <a:custGeom>
              <a:avLst/>
              <a:gdLst>
                <a:gd name="connsiteX0" fmla="*/ 0 w 5397308"/>
                <a:gd name="connsiteY0" fmla="*/ 1402654 h 1402654"/>
                <a:gd name="connsiteX1" fmla="*/ 0 w 5397308"/>
                <a:gd name="connsiteY1" fmla="*/ 0 h 1402654"/>
                <a:gd name="connsiteX2" fmla="*/ 5306333 w 5397308"/>
                <a:gd name="connsiteY2" fmla="*/ 0 h 1402654"/>
                <a:gd name="connsiteX3" fmla="*/ 5397308 w 5397308"/>
                <a:gd name="connsiteY3" fmla="*/ 672396 h 1402654"/>
              </a:gdLst>
              <a:ahLst/>
              <a:cxnLst>
                <a:cxn ang="0">
                  <a:pos x="connsiteX0" y="connsiteY0"/>
                </a:cxn>
                <a:cxn ang="0">
                  <a:pos x="connsiteX1" y="connsiteY1"/>
                </a:cxn>
                <a:cxn ang="0">
                  <a:pos x="connsiteX2" y="connsiteY2"/>
                </a:cxn>
                <a:cxn ang="0">
                  <a:pos x="connsiteX3" y="connsiteY3"/>
                </a:cxn>
              </a:cxnLst>
              <a:rect l="l" t="t" r="r" b="b"/>
              <a:pathLst>
                <a:path w="5397308" h="1402654">
                  <a:moveTo>
                    <a:pt x="0" y="1402654"/>
                  </a:moveTo>
                  <a:lnTo>
                    <a:pt x="0" y="0"/>
                  </a:lnTo>
                  <a:lnTo>
                    <a:pt x="5306333" y="0"/>
                  </a:lnTo>
                  <a:lnTo>
                    <a:pt x="5397308" y="672396"/>
                  </a:lnTo>
                  <a:close/>
                </a:path>
              </a:pathLst>
            </a:custGeom>
          </p:spPr>
        </p:pic>
        <p:pic>
          <p:nvPicPr>
            <p:cNvPr id="84" name="图形 83"/>
            <p:cNvPicPr>
              <a:picLocks noChangeAspect="1"/>
            </p:cNvPicPr>
            <p:nvPr>
              <p:custDataLst>
                <p:tags r:id="rId19"/>
              </p:custDataLst>
            </p:nvPr>
          </p:nvPicPr>
          <p:blipFill>
            <a:blip r:embed="rId20" cstate="screen"/>
            <a:srcRect/>
            <a:stretch>
              <a:fillRect/>
            </a:stretch>
          </p:blipFill>
          <p:spPr>
            <a:xfrm rot="5862321">
              <a:off x="-2392497" y="3639256"/>
              <a:ext cx="5241147" cy="1214257"/>
            </a:xfrm>
            <a:custGeom>
              <a:avLst/>
              <a:gdLst>
                <a:gd name="connsiteX0" fmla="*/ 0 w 5241147"/>
                <a:gd name="connsiteY0" fmla="*/ 1214257 h 1214257"/>
                <a:gd name="connsiteX1" fmla="*/ 0 w 5241147"/>
                <a:gd name="connsiteY1" fmla="*/ 0 h 1214257"/>
                <a:gd name="connsiteX2" fmla="*/ 5172803 w 5241147"/>
                <a:gd name="connsiteY2" fmla="*/ 0 h 1214257"/>
                <a:gd name="connsiteX3" fmla="*/ 5241147 w 5241147"/>
                <a:gd name="connsiteY3" fmla="*/ 505127 h 1214257"/>
              </a:gdLst>
              <a:ahLst/>
              <a:cxnLst>
                <a:cxn ang="0">
                  <a:pos x="connsiteX0" y="connsiteY0"/>
                </a:cxn>
                <a:cxn ang="0">
                  <a:pos x="connsiteX1" y="connsiteY1"/>
                </a:cxn>
                <a:cxn ang="0">
                  <a:pos x="connsiteX2" y="connsiteY2"/>
                </a:cxn>
                <a:cxn ang="0">
                  <a:pos x="connsiteX3" y="connsiteY3"/>
                </a:cxn>
              </a:cxnLst>
              <a:rect l="l" t="t" r="r" b="b"/>
              <a:pathLst>
                <a:path w="5241147" h="1214257">
                  <a:moveTo>
                    <a:pt x="0" y="1214257"/>
                  </a:moveTo>
                  <a:lnTo>
                    <a:pt x="0" y="0"/>
                  </a:lnTo>
                  <a:lnTo>
                    <a:pt x="5172803" y="0"/>
                  </a:lnTo>
                  <a:lnTo>
                    <a:pt x="5241147" y="505127"/>
                  </a:lnTo>
                  <a:close/>
                </a:path>
              </a:pathLst>
            </a:custGeom>
          </p:spPr>
        </p:pic>
        <p:pic>
          <p:nvPicPr>
            <p:cNvPr id="85" name="图形 84"/>
            <p:cNvPicPr>
              <a:picLocks noChangeAspect="1"/>
            </p:cNvPicPr>
            <p:nvPr>
              <p:custDataLst>
                <p:tags r:id="rId21"/>
              </p:custDataLst>
            </p:nvPr>
          </p:nvPicPr>
          <p:blipFill>
            <a:blip r:embed="rId22" cstate="screen"/>
            <a:srcRect/>
            <a:stretch>
              <a:fillRect/>
            </a:stretch>
          </p:blipFill>
          <p:spPr>
            <a:xfrm rot="5862321">
              <a:off x="-2397295" y="3801033"/>
              <a:ext cx="5084985" cy="1025861"/>
            </a:xfrm>
            <a:custGeom>
              <a:avLst/>
              <a:gdLst>
                <a:gd name="connsiteX0" fmla="*/ 0 w 5084985"/>
                <a:gd name="connsiteY0" fmla="*/ 1025861 h 1025861"/>
                <a:gd name="connsiteX1" fmla="*/ 0 w 5084985"/>
                <a:gd name="connsiteY1" fmla="*/ 0 h 1025861"/>
                <a:gd name="connsiteX2" fmla="*/ 5039273 w 5084985"/>
                <a:gd name="connsiteY2" fmla="*/ 0 h 1025861"/>
                <a:gd name="connsiteX3" fmla="*/ 5084985 w 5084985"/>
                <a:gd name="connsiteY3" fmla="*/ 337860 h 1025861"/>
              </a:gdLst>
              <a:ahLst/>
              <a:cxnLst>
                <a:cxn ang="0">
                  <a:pos x="connsiteX0" y="connsiteY0"/>
                </a:cxn>
                <a:cxn ang="0">
                  <a:pos x="connsiteX1" y="connsiteY1"/>
                </a:cxn>
                <a:cxn ang="0">
                  <a:pos x="connsiteX2" y="connsiteY2"/>
                </a:cxn>
                <a:cxn ang="0">
                  <a:pos x="connsiteX3" y="connsiteY3"/>
                </a:cxn>
              </a:cxnLst>
              <a:rect l="l" t="t" r="r" b="b"/>
              <a:pathLst>
                <a:path w="5084985" h="1025861">
                  <a:moveTo>
                    <a:pt x="0" y="1025861"/>
                  </a:moveTo>
                  <a:lnTo>
                    <a:pt x="0" y="0"/>
                  </a:lnTo>
                  <a:lnTo>
                    <a:pt x="5039273" y="0"/>
                  </a:lnTo>
                  <a:lnTo>
                    <a:pt x="5084985" y="337860"/>
                  </a:lnTo>
                  <a:close/>
                </a:path>
              </a:pathLst>
            </a:custGeom>
          </p:spPr>
        </p:pic>
      </p:grpSp>
      <p:grpSp>
        <p:nvGrpSpPr>
          <p:cNvPr id="6" name="组合 5"/>
          <p:cNvGrpSpPr/>
          <p:nvPr>
            <p:custDataLst>
              <p:tags r:id="rId23"/>
            </p:custDataLst>
          </p:nvPr>
        </p:nvGrpSpPr>
        <p:grpSpPr>
          <a:xfrm>
            <a:off x="4932562" y="-36246"/>
            <a:ext cx="4211438" cy="5423575"/>
            <a:chOff x="6576749" y="-48319"/>
            <a:chExt cx="5615250" cy="7230169"/>
          </a:xfrm>
        </p:grpSpPr>
        <p:pic>
          <p:nvPicPr>
            <p:cNvPr id="87" name="图形 86"/>
            <p:cNvPicPr>
              <a:picLocks noChangeAspect="1"/>
            </p:cNvPicPr>
            <p:nvPr>
              <p:custDataLst>
                <p:tags r:id="rId24"/>
              </p:custDataLst>
            </p:nvPr>
          </p:nvPicPr>
          <p:blipFill>
            <a:blip r:embed="rId25" cstate="screen"/>
            <a:srcRect/>
            <a:stretch>
              <a:fillRect/>
            </a:stretch>
          </p:blipFill>
          <p:spPr>
            <a:xfrm>
              <a:off x="6576749" y="0"/>
              <a:ext cx="5615250" cy="6267450"/>
            </a:xfrm>
            <a:custGeom>
              <a:avLst/>
              <a:gdLst>
                <a:gd name="connsiteX0" fmla="*/ 0 w 5615250"/>
                <a:gd name="connsiteY0" fmla="*/ 0 h 6267450"/>
                <a:gd name="connsiteX1" fmla="*/ 5615250 w 5615250"/>
                <a:gd name="connsiteY1" fmla="*/ 0 h 6267450"/>
                <a:gd name="connsiteX2" fmla="*/ 5615250 w 5615250"/>
                <a:gd name="connsiteY2" fmla="*/ 6267450 h 6267450"/>
                <a:gd name="connsiteX3" fmla="*/ 0 w 5615250"/>
                <a:gd name="connsiteY3" fmla="*/ 6267450 h 6267450"/>
              </a:gdLst>
              <a:ahLst/>
              <a:cxnLst>
                <a:cxn ang="0">
                  <a:pos x="connsiteX0" y="connsiteY0"/>
                </a:cxn>
                <a:cxn ang="0">
                  <a:pos x="connsiteX1" y="connsiteY1"/>
                </a:cxn>
                <a:cxn ang="0">
                  <a:pos x="connsiteX2" y="connsiteY2"/>
                </a:cxn>
                <a:cxn ang="0">
                  <a:pos x="connsiteX3" y="connsiteY3"/>
                </a:cxn>
              </a:cxnLst>
              <a:rect l="l" t="t" r="r" b="b"/>
              <a:pathLst>
                <a:path w="5615250" h="6267450">
                  <a:moveTo>
                    <a:pt x="0" y="0"/>
                  </a:moveTo>
                  <a:lnTo>
                    <a:pt x="5615250" y="0"/>
                  </a:lnTo>
                  <a:lnTo>
                    <a:pt x="5615250" y="6267450"/>
                  </a:lnTo>
                  <a:lnTo>
                    <a:pt x="0" y="6267450"/>
                  </a:lnTo>
                  <a:close/>
                </a:path>
              </a:pathLst>
            </a:custGeom>
          </p:spPr>
        </p:pic>
        <p:pic>
          <p:nvPicPr>
            <p:cNvPr id="88" name="图形 87"/>
            <p:cNvPicPr>
              <a:picLocks noChangeAspect="1"/>
            </p:cNvPicPr>
            <p:nvPr>
              <p:custDataLst>
                <p:tags r:id="rId26"/>
              </p:custDataLst>
            </p:nvPr>
          </p:nvPicPr>
          <p:blipFill>
            <a:blip r:embed="rId27" cstate="screen"/>
            <a:srcRect/>
            <a:stretch>
              <a:fillRect/>
            </a:stretch>
          </p:blipFill>
          <p:spPr>
            <a:xfrm>
              <a:off x="6729149" y="0"/>
              <a:ext cx="5462850" cy="6419850"/>
            </a:xfrm>
            <a:custGeom>
              <a:avLst/>
              <a:gdLst>
                <a:gd name="connsiteX0" fmla="*/ 0 w 5462850"/>
                <a:gd name="connsiteY0" fmla="*/ 0 h 6419850"/>
                <a:gd name="connsiteX1" fmla="*/ 5462850 w 5462850"/>
                <a:gd name="connsiteY1" fmla="*/ 0 h 6419850"/>
                <a:gd name="connsiteX2" fmla="*/ 5462850 w 5462850"/>
                <a:gd name="connsiteY2" fmla="*/ 6419850 h 6419850"/>
                <a:gd name="connsiteX3" fmla="*/ 0 w 5462850"/>
                <a:gd name="connsiteY3" fmla="*/ 6419850 h 6419850"/>
              </a:gdLst>
              <a:ahLst/>
              <a:cxnLst>
                <a:cxn ang="0">
                  <a:pos x="connsiteX0" y="connsiteY0"/>
                </a:cxn>
                <a:cxn ang="0">
                  <a:pos x="connsiteX1" y="connsiteY1"/>
                </a:cxn>
                <a:cxn ang="0">
                  <a:pos x="connsiteX2" y="connsiteY2"/>
                </a:cxn>
                <a:cxn ang="0">
                  <a:pos x="connsiteX3" y="connsiteY3"/>
                </a:cxn>
              </a:cxnLst>
              <a:rect l="l" t="t" r="r" b="b"/>
              <a:pathLst>
                <a:path w="5462850" h="6419850">
                  <a:moveTo>
                    <a:pt x="0" y="0"/>
                  </a:moveTo>
                  <a:lnTo>
                    <a:pt x="5462850" y="0"/>
                  </a:lnTo>
                  <a:lnTo>
                    <a:pt x="5462850" y="6419850"/>
                  </a:lnTo>
                  <a:lnTo>
                    <a:pt x="0" y="6419850"/>
                  </a:lnTo>
                  <a:close/>
                </a:path>
              </a:pathLst>
            </a:custGeom>
          </p:spPr>
        </p:pic>
        <p:pic>
          <p:nvPicPr>
            <p:cNvPr id="89" name="图形 88"/>
            <p:cNvPicPr>
              <a:picLocks noChangeAspect="1"/>
            </p:cNvPicPr>
            <p:nvPr>
              <p:custDataLst>
                <p:tags r:id="rId28"/>
              </p:custDataLst>
            </p:nvPr>
          </p:nvPicPr>
          <p:blipFill>
            <a:blip r:embed="rId29" cstate="screen"/>
            <a:srcRect/>
            <a:stretch>
              <a:fillRect/>
            </a:stretch>
          </p:blipFill>
          <p:spPr>
            <a:xfrm>
              <a:off x="6881549" y="0"/>
              <a:ext cx="5310450" cy="6572250"/>
            </a:xfrm>
            <a:custGeom>
              <a:avLst/>
              <a:gdLst>
                <a:gd name="connsiteX0" fmla="*/ 0 w 5310450"/>
                <a:gd name="connsiteY0" fmla="*/ 0 h 6572250"/>
                <a:gd name="connsiteX1" fmla="*/ 5310450 w 5310450"/>
                <a:gd name="connsiteY1" fmla="*/ 0 h 6572250"/>
                <a:gd name="connsiteX2" fmla="*/ 5310450 w 5310450"/>
                <a:gd name="connsiteY2" fmla="*/ 6572250 h 6572250"/>
                <a:gd name="connsiteX3" fmla="*/ 0 w 5310450"/>
                <a:gd name="connsiteY3" fmla="*/ 6572250 h 6572250"/>
              </a:gdLst>
              <a:ahLst/>
              <a:cxnLst>
                <a:cxn ang="0">
                  <a:pos x="connsiteX0" y="connsiteY0"/>
                </a:cxn>
                <a:cxn ang="0">
                  <a:pos x="connsiteX1" y="connsiteY1"/>
                </a:cxn>
                <a:cxn ang="0">
                  <a:pos x="connsiteX2" y="connsiteY2"/>
                </a:cxn>
                <a:cxn ang="0">
                  <a:pos x="connsiteX3" y="connsiteY3"/>
                </a:cxn>
              </a:cxnLst>
              <a:rect l="l" t="t" r="r" b="b"/>
              <a:pathLst>
                <a:path w="5310450" h="6572250">
                  <a:moveTo>
                    <a:pt x="0" y="0"/>
                  </a:moveTo>
                  <a:lnTo>
                    <a:pt x="5310450" y="0"/>
                  </a:lnTo>
                  <a:lnTo>
                    <a:pt x="5310450" y="6572250"/>
                  </a:lnTo>
                  <a:lnTo>
                    <a:pt x="0" y="6572250"/>
                  </a:lnTo>
                  <a:close/>
                </a:path>
              </a:pathLst>
            </a:custGeom>
          </p:spPr>
        </p:pic>
        <p:pic>
          <p:nvPicPr>
            <p:cNvPr id="90" name="图形 89"/>
            <p:cNvPicPr>
              <a:picLocks noChangeAspect="1"/>
            </p:cNvPicPr>
            <p:nvPr>
              <p:custDataLst>
                <p:tags r:id="rId30"/>
              </p:custDataLst>
            </p:nvPr>
          </p:nvPicPr>
          <p:blipFill>
            <a:blip r:embed="rId31" cstate="screen"/>
            <a:srcRect/>
            <a:stretch>
              <a:fillRect/>
            </a:stretch>
          </p:blipFill>
          <p:spPr>
            <a:xfrm>
              <a:off x="7033949" y="0"/>
              <a:ext cx="5158050" cy="6724650"/>
            </a:xfrm>
            <a:custGeom>
              <a:avLst/>
              <a:gdLst>
                <a:gd name="connsiteX0" fmla="*/ 0 w 5158050"/>
                <a:gd name="connsiteY0" fmla="*/ 0 h 6724650"/>
                <a:gd name="connsiteX1" fmla="*/ 5158050 w 5158050"/>
                <a:gd name="connsiteY1" fmla="*/ 0 h 6724650"/>
                <a:gd name="connsiteX2" fmla="*/ 5158050 w 5158050"/>
                <a:gd name="connsiteY2" fmla="*/ 6724650 h 6724650"/>
                <a:gd name="connsiteX3" fmla="*/ 0 w 5158050"/>
                <a:gd name="connsiteY3" fmla="*/ 6724650 h 6724650"/>
              </a:gdLst>
              <a:ahLst/>
              <a:cxnLst>
                <a:cxn ang="0">
                  <a:pos x="connsiteX0" y="connsiteY0"/>
                </a:cxn>
                <a:cxn ang="0">
                  <a:pos x="connsiteX1" y="connsiteY1"/>
                </a:cxn>
                <a:cxn ang="0">
                  <a:pos x="connsiteX2" y="connsiteY2"/>
                </a:cxn>
                <a:cxn ang="0">
                  <a:pos x="connsiteX3" y="connsiteY3"/>
                </a:cxn>
              </a:cxnLst>
              <a:rect l="l" t="t" r="r" b="b"/>
              <a:pathLst>
                <a:path w="5158050" h="6724650">
                  <a:moveTo>
                    <a:pt x="0" y="0"/>
                  </a:moveTo>
                  <a:lnTo>
                    <a:pt x="5158050" y="0"/>
                  </a:lnTo>
                  <a:lnTo>
                    <a:pt x="5158050" y="6724650"/>
                  </a:lnTo>
                  <a:lnTo>
                    <a:pt x="0" y="6724650"/>
                  </a:lnTo>
                  <a:close/>
                </a:path>
              </a:pathLst>
            </a:custGeom>
          </p:spPr>
        </p:pic>
        <p:pic>
          <p:nvPicPr>
            <p:cNvPr id="91" name="图形 90"/>
            <p:cNvPicPr>
              <a:picLocks noChangeAspect="1"/>
            </p:cNvPicPr>
            <p:nvPr>
              <p:custDataLst>
                <p:tags r:id="rId32"/>
              </p:custDataLst>
            </p:nvPr>
          </p:nvPicPr>
          <p:blipFill>
            <a:blip r:embed="rId33" cstate="screen"/>
            <a:srcRect/>
            <a:stretch>
              <a:fillRect/>
            </a:stretch>
          </p:blipFill>
          <p:spPr>
            <a:xfrm>
              <a:off x="7186349" y="0"/>
              <a:ext cx="5005650" cy="6877050"/>
            </a:xfrm>
            <a:custGeom>
              <a:avLst/>
              <a:gdLst>
                <a:gd name="connsiteX0" fmla="*/ 0 w 5005650"/>
                <a:gd name="connsiteY0" fmla="*/ 0 h 6877050"/>
                <a:gd name="connsiteX1" fmla="*/ 5005650 w 5005650"/>
                <a:gd name="connsiteY1" fmla="*/ 0 h 6877050"/>
                <a:gd name="connsiteX2" fmla="*/ 5005650 w 5005650"/>
                <a:gd name="connsiteY2" fmla="*/ 6858000 h 6877050"/>
                <a:gd name="connsiteX3" fmla="*/ 417382 w 5005650"/>
                <a:gd name="connsiteY3" fmla="*/ 6858000 h 6877050"/>
                <a:gd name="connsiteX4" fmla="*/ 417382 w 5005650"/>
                <a:gd name="connsiteY4" fmla="*/ 6877050 h 6877050"/>
                <a:gd name="connsiteX5" fmla="*/ 0 w 5005650"/>
                <a:gd name="connsiteY5" fmla="*/ 6877050 h 68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5650" h="6877050">
                  <a:moveTo>
                    <a:pt x="0" y="0"/>
                  </a:moveTo>
                  <a:lnTo>
                    <a:pt x="5005650" y="0"/>
                  </a:lnTo>
                  <a:lnTo>
                    <a:pt x="5005650" y="6858000"/>
                  </a:lnTo>
                  <a:lnTo>
                    <a:pt x="417382" y="6858000"/>
                  </a:lnTo>
                  <a:lnTo>
                    <a:pt x="417382" y="6877050"/>
                  </a:lnTo>
                  <a:lnTo>
                    <a:pt x="0" y="6877050"/>
                  </a:lnTo>
                  <a:close/>
                </a:path>
              </a:pathLst>
            </a:custGeom>
          </p:spPr>
        </p:pic>
        <p:pic>
          <p:nvPicPr>
            <p:cNvPr id="92" name="图形 91"/>
            <p:cNvPicPr>
              <a:picLocks noChangeAspect="1"/>
            </p:cNvPicPr>
            <p:nvPr>
              <p:custDataLst>
                <p:tags r:id="rId34"/>
              </p:custDataLst>
            </p:nvPr>
          </p:nvPicPr>
          <p:blipFill>
            <a:blip r:embed="rId35" cstate="screen"/>
            <a:srcRect/>
            <a:stretch>
              <a:fillRect/>
            </a:stretch>
          </p:blipFill>
          <p:spPr>
            <a:xfrm>
              <a:off x="7338749" y="0"/>
              <a:ext cx="4853250" cy="7029450"/>
            </a:xfrm>
            <a:custGeom>
              <a:avLst/>
              <a:gdLst>
                <a:gd name="connsiteX0" fmla="*/ 0 w 4853250"/>
                <a:gd name="connsiteY0" fmla="*/ 0 h 7029450"/>
                <a:gd name="connsiteX1" fmla="*/ 4853250 w 4853250"/>
                <a:gd name="connsiteY1" fmla="*/ 0 h 7029450"/>
                <a:gd name="connsiteX2" fmla="*/ 4853250 w 4853250"/>
                <a:gd name="connsiteY2" fmla="*/ 6858000 h 7029450"/>
                <a:gd name="connsiteX3" fmla="*/ 264982 w 4853250"/>
                <a:gd name="connsiteY3" fmla="*/ 6858000 h 7029450"/>
                <a:gd name="connsiteX4" fmla="*/ 264982 w 4853250"/>
                <a:gd name="connsiteY4" fmla="*/ 7029450 h 7029450"/>
                <a:gd name="connsiteX5" fmla="*/ 0 w 4853250"/>
                <a:gd name="connsiteY5" fmla="*/ 7029450 h 702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53250" h="7029450">
                  <a:moveTo>
                    <a:pt x="0" y="0"/>
                  </a:moveTo>
                  <a:lnTo>
                    <a:pt x="4853250" y="0"/>
                  </a:lnTo>
                  <a:lnTo>
                    <a:pt x="4853250" y="6858000"/>
                  </a:lnTo>
                  <a:lnTo>
                    <a:pt x="264982" y="6858000"/>
                  </a:lnTo>
                  <a:lnTo>
                    <a:pt x="264982" y="7029450"/>
                  </a:lnTo>
                  <a:lnTo>
                    <a:pt x="0" y="7029450"/>
                  </a:lnTo>
                  <a:close/>
                </a:path>
              </a:pathLst>
            </a:custGeom>
          </p:spPr>
        </p:pic>
        <p:pic>
          <p:nvPicPr>
            <p:cNvPr id="93" name="图形 92"/>
            <p:cNvPicPr>
              <a:picLocks noChangeAspect="1"/>
            </p:cNvPicPr>
            <p:nvPr>
              <p:custDataLst>
                <p:tags r:id="rId36"/>
              </p:custDataLst>
            </p:nvPr>
          </p:nvPicPr>
          <p:blipFill>
            <a:blip r:embed="rId37" cstate="screen"/>
            <a:srcRect/>
            <a:stretch>
              <a:fillRect/>
            </a:stretch>
          </p:blipFill>
          <p:spPr>
            <a:xfrm>
              <a:off x="7491148" y="-48319"/>
              <a:ext cx="4700851" cy="7230169"/>
            </a:xfrm>
            <a:custGeom>
              <a:avLst/>
              <a:gdLst>
                <a:gd name="connsiteX0" fmla="*/ 0 w 4700851"/>
                <a:gd name="connsiteY0" fmla="*/ 0 h 7230169"/>
                <a:gd name="connsiteX1" fmla="*/ 2350425 w 4700851"/>
                <a:gd name="connsiteY1" fmla="*/ 0 h 7230169"/>
                <a:gd name="connsiteX2" fmla="*/ 2350425 w 4700851"/>
                <a:gd name="connsiteY2" fmla="*/ 48319 h 7230169"/>
                <a:gd name="connsiteX3" fmla="*/ 4700851 w 4700851"/>
                <a:gd name="connsiteY3" fmla="*/ 48319 h 7230169"/>
                <a:gd name="connsiteX4" fmla="*/ 4700851 w 4700851"/>
                <a:gd name="connsiteY4" fmla="*/ 6906319 h 7230169"/>
                <a:gd name="connsiteX5" fmla="*/ 112583 w 4700851"/>
                <a:gd name="connsiteY5" fmla="*/ 6906319 h 7230169"/>
                <a:gd name="connsiteX6" fmla="*/ 112583 w 4700851"/>
                <a:gd name="connsiteY6" fmla="*/ 7230169 h 7230169"/>
                <a:gd name="connsiteX7" fmla="*/ 0 w 4700851"/>
                <a:gd name="connsiteY7" fmla="*/ 7230169 h 7230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00851" h="7230169">
                  <a:moveTo>
                    <a:pt x="0" y="0"/>
                  </a:moveTo>
                  <a:lnTo>
                    <a:pt x="2350425" y="0"/>
                  </a:lnTo>
                  <a:lnTo>
                    <a:pt x="2350425" y="48319"/>
                  </a:lnTo>
                  <a:lnTo>
                    <a:pt x="4700851" y="48319"/>
                  </a:lnTo>
                  <a:lnTo>
                    <a:pt x="4700851" y="6906319"/>
                  </a:lnTo>
                  <a:lnTo>
                    <a:pt x="112583" y="6906319"/>
                  </a:lnTo>
                  <a:lnTo>
                    <a:pt x="112583" y="7230169"/>
                  </a:lnTo>
                  <a:lnTo>
                    <a:pt x="0" y="7230169"/>
                  </a:lnTo>
                  <a:close/>
                </a:path>
              </a:pathLst>
            </a:custGeom>
          </p:spPr>
        </p:pic>
        <p:pic>
          <p:nvPicPr>
            <p:cNvPr id="94" name="图形 93"/>
            <p:cNvPicPr>
              <a:picLocks noChangeAspect="1"/>
            </p:cNvPicPr>
            <p:nvPr>
              <p:custDataLst>
                <p:tags r:id="rId38"/>
              </p:custDataLst>
            </p:nvPr>
          </p:nvPicPr>
          <p:blipFill>
            <a:blip r:embed="rId39" cstate="screen"/>
            <a:srcRect/>
            <a:stretch>
              <a:fillRect/>
            </a:stretch>
          </p:blipFill>
          <p:spPr>
            <a:xfrm>
              <a:off x="7643548" y="104081"/>
              <a:ext cx="4548451" cy="6753919"/>
            </a:xfrm>
            <a:custGeom>
              <a:avLst/>
              <a:gdLst>
                <a:gd name="connsiteX0" fmla="*/ 0 w 4548451"/>
                <a:gd name="connsiteY0" fmla="*/ 0 h 6753919"/>
                <a:gd name="connsiteX1" fmla="*/ 4548451 w 4548451"/>
                <a:gd name="connsiteY1" fmla="*/ 0 h 6753919"/>
                <a:gd name="connsiteX2" fmla="*/ 4548451 w 4548451"/>
                <a:gd name="connsiteY2" fmla="*/ 6753919 h 6753919"/>
                <a:gd name="connsiteX3" fmla="*/ 0 w 4548451"/>
                <a:gd name="connsiteY3" fmla="*/ 6753919 h 6753919"/>
              </a:gdLst>
              <a:ahLst/>
              <a:cxnLst>
                <a:cxn ang="0">
                  <a:pos x="connsiteX0" y="connsiteY0"/>
                </a:cxn>
                <a:cxn ang="0">
                  <a:pos x="connsiteX1" y="connsiteY1"/>
                </a:cxn>
                <a:cxn ang="0">
                  <a:pos x="connsiteX2" y="connsiteY2"/>
                </a:cxn>
                <a:cxn ang="0">
                  <a:pos x="connsiteX3" y="connsiteY3"/>
                </a:cxn>
              </a:cxnLst>
              <a:rect l="l" t="t" r="r" b="b"/>
              <a:pathLst>
                <a:path w="4548451" h="6753919">
                  <a:moveTo>
                    <a:pt x="0" y="0"/>
                  </a:moveTo>
                  <a:lnTo>
                    <a:pt x="4548451" y="0"/>
                  </a:lnTo>
                  <a:lnTo>
                    <a:pt x="4548451" y="6753919"/>
                  </a:lnTo>
                  <a:lnTo>
                    <a:pt x="0" y="6753919"/>
                  </a:lnTo>
                  <a:close/>
                </a:path>
              </a:pathLst>
            </a:custGeom>
          </p:spPr>
        </p:pic>
        <p:pic>
          <p:nvPicPr>
            <p:cNvPr id="95" name="图形 94"/>
            <p:cNvPicPr>
              <a:picLocks noChangeAspect="1"/>
            </p:cNvPicPr>
            <p:nvPr>
              <p:custDataLst>
                <p:tags r:id="rId40"/>
              </p:custDataLst>
            </p:nvPr>
          </p:nvPicPr>
          <p:blipFill>
            <a:blip r:embed="rId41" cstate="screen"/>
            <a:srcRect/>
            <a:stretch>
              <a:fillRect/>
            </a:stretch>
          </p:blipFill>
          <p:spPr>
            <a:xfrm>
              <a:off x="7795949" y="256481"/>
              <a:ext cx="4396050" cy="6601519"/>
            </a:xfrm>
            <a:custGeom>
              <a:avLst/>
              <a:gdLst>
                <a:gd name="connsiteX0" fmla="*/ 0 w 4396050"/>
                <a:gd name="connsiteY0" fmla="*/ 0 h 6601519"/>
                <a:gd name="connsiteX1" fmla="*/ 4396050 w 4396050"/>
                <a:gd name="connsiteY1" fmla="*/ 0 h 6601519"/>
                <a:gd name="connsiteX2" fmla="*/ 4396050 w 4396050"/>
                <a:gd name="connsiteY2" fmla="*/ 6601519 h 6601519"/>
                <a:gd name="connsiteX3" fmla="*/ 0 w 4396050"/>
                <a:gd name="connsiteY3" fmla="*/ 6601519 h 6601519"/>
              </a:gdLst>
              <a:ahLst/>
              <a:cxnLst>
                <a:cxn ang="0">
                  <a:pos x="connsiteX0" y="connsiteY0"/>
                </a:cxn>
                <a:cxn ang="0">
                  <a:pos x="connsiteX1" y="connsiteY1"/>
                </a:cxn>
                <a:cxn ang="0">
                  <a:pos x="connsiteX2" y="connsiteY2"/>
                </a:cxn>
                <a:cxn ang="0">
                  <a:pos x="connsiteX3" y="connsiteY3"/>
                </a:cxn>
              </a:cxnLst>
              <a:rect l="l" t="t" r="r" b="b"/>
              <a:pathLst>
                <a:path w="4396050" h="6601519">
                  <a:moveTo>
                    <a:pt x="0" y="0"/>
                  </a:moveTo>
                  <a:lnTo>
                    <a:pt x="4396050" y="0"/>
                  </a:lnTo>
                  <a:lnTo>
                    <a:pt x="4396050" y="6601519"/>
                  </a:lnTo>
                  <a:lnTo>
                    <a:pt x="0" y="6601519"/>
                  </a:lnTo>
                  <a:close/>
                </a:path>
              </a:pathLst>
            </a:custGeom>
          </p:spPr>
        </p:pic>
        <p:pic>
          <p:nvPicPr>
            <p:cNvPr id="96" name="图形 95"/>
            <p:cNvPicPr>
              <a:picLocks noChangeAspect="1"/>
            </p:cNvPicPr>
            <p:nvPr>
              <p:custDataLst>
                <p:tags r:id="rId42"/>
              </p:custDataLst>
            </p:nvPr>
          </p:nvPicPr>
          <p:blipFill>
            <a:blip r:embed="rId43" cstate="screen"/>
            <a:srcRect/>
            <a:stretch>
              <a:fillRect/>
            </a:stretch>
          </p:blipFill>
          <p:spPr>
            <a:xfrm>
              <a:off x="7948348" y="408881"/>
              <a:ext cx="4243651" cy="6449119"/>
            </a:xfrm>
            <a:custGeom>
              <a:avLst/>
              <a:gdLst>
                <a:gd name="connsiteX0" fmla="*/ 0 w 4243651"/>
                <a:gd name="connsiteY0" fmla="*/ 0 h 6449119"/>
                <a:gd name="connsiteX1" fmla="*/ 4243651 w 4243651"/>
                <a:gd name="connsiteY1" fmla="*/ 0 h 6449119"/>
                <a:gd name="connsiteX2" fmla="*/ 4243651 w 4243651"/>
                <a:gd name="connsiteY2" fmla="*/ 6449119 h 6449119"/>
                <a:gd name="connsiteX3" fmla="*/ 0 w 4243651"/>
                <a:gd name="connsiteY3" fmla="*/ 6449119 h 6449119"/>
              </a:gdLst>
              <a:ahLst/>
              <a:cxnLst>
                <a:cxn ang="0">
                  <a:pos x="connsiteX0" y="connsiteY0"/>
                </a:cxn>
                <a:cxn ang="0">
                  <a:pos x="connsiteX1" y="connsiteY1"/>
                </a:cxn>
                <a:cxn ang="0">
                  <a:pos x="connsiteX2" y="connsiteY2"/>
                </a:cxn>
                <a:cxn ang="0">
                  <a:pos x="connsiteX3" y="connsiteY3"/>
                </a:cxn>
              </a:cxnLst>
              <a:rect l="l" t="t" r="r" b="b"/>
              <a:pathLst>
                <a:path w="4243651" h="6449119">
                  <a:moveTo>
                    <a:pt x="0" y="0"/>
                  </a:moveTo>
                  <a:lnTo>
                    <a:pt x="4243651" y="0"/>
                  </a:lnTo>
                  <a:lnTo>
                    <a:pt x="4243651" y="6449119"/>
                  </a:lnTo>
                  <a:lnTo>
                    <a:pt x="0" y="6449119"/>
                  </a:lnTo>
                  <a:close/>
                </a:path>
              </a:pathLst>
            </a:custGeom>
          </p:spPr>
        </p:pic>
        <p:pic>
          <p:nvPicPr>
            <p:cNvPr id="97" name="图形 96"/>
            <p:cNvPicPr>
              <a:picLocks noChangeAspect="1"/>
            </p:cNvPicPr>
            <p:nvPr>
              <p:custDataLst>
                <p:tags r:id="rId44"/>
              </p:custDataLst>
            </p:nvPr>
          </p:nvPicPr>
          <p:blipFill>
            <a:blip r:embed="rId45" cstate="screen"/>
            <a:srcRect/>
            <a:stretch>
              <a:fillRect/>
            </a:stretch>
          </p:blipFill>
          <p:spPr>
            <a:xfrm>
              <a:off x="8100748" y="561281"/>
              <a:ext cx="4091251" cy="6296719"/>
            </a:xfrm>
            <a:custGeom>
              <a:avLst/>
              <a:gdLst>
                <a:gd name="connsiteX0" fmla="*/ 0 w 4091251"/>
                <a:gd name="connsiteY0" fmla="*/ 0 h 6296719"/>
                <a:gd name="connsiteX1" fmla="*/ 4091251 w 4091251"/>
                <a:gd name="connsiteY1" fmla="*/ 0 h 6296719"/>
                <a:gd name="connsiteX2" fmla="*/ 4091251 w 4091251"/>
                <a:gd name="connsiteY2" fmla="*/ 6296719 h 6296719"/>
                <a:gd name="connsiteX3" fmla="*/ 0 w 4091251"/>
                <a:gd name="connsiteY3" fmla="*/ 6296719 h 6296719"/>
              </a:gdLst>
              <a:ahLst/>
              <a:cxnLst>
                <a:cxn ang="0">
                  <a:pos x="connsiteX0" y="connsiteY0"/>
                </a:cxn>
                <a:cxn ang="0">
                  <a:pos x="connsiteX1" y="connsiteY1"/>
                </a:cxn>
                <a:cxn ang="0">
                  <a:pos x="connsiteX2" y="connsiteY2"/>
                </a:cxn>
                <a:cxn ang="0">
                  <a:pos x="connsiteX3" y="connsiteY3"/>
                </a:cxn>
              </a:cxnLst>
              <a:rect l="l" t="t" r="r" b="b"/>
              <a:pathLst>
                <a:path w="4091251" h="6296719">
                  <a:moveTo>
                    <a:pt x="0" y="0"/>
                  </a:moveTo>
                  <a:lnTo>
                    <a:pt x="4091251" y="0"/>
                  </a:lnTo>
                  <a:lnTo>
                    <a:pt x="4091251" y="6296719"/>
                  </a:lnTo>
                  <a:lnTo>
                    <a:pt x="0" y="6296719"/>
                  </a:lnTo>
                  <a:close/>
                </a:path>
              </a:pathLst>
            </a:custGeom>
          </p:spPr>
        </p:pic>
        <p:pic>
          <p:nvPicPr>
            <p:cNvPr id="98" name="图形 97"/>
            <p:cNvPicPr>
              <a:picLocks noChangeAspect="1"/>
            </p:cNvPicPr>
            <p:nvPr>
              <p:custDataLst>
                <p:tags r:id="rId46"/>
              </p:custDataLst>
            </p:nvPr>
          </p:nvPicPr>
          <p:blipFill>
            <a:blip r:embed="rId47" cstate="screen"/>
            <a:srcRect/>
            <a:stretch>
              <a:fillRect/>
            </a:stretch>
          </p:blipFill>
          <p:spPr>
            <a:xfrm>
              <a:off x="8253148" y="713681"/>
              <a:ext cx="3938851" cy="6144319"/>
            </a:xfrm>
            <a:custGeom>
              <a:avLst/>
              <a:gdLst>
                <a:gd name="connsiteX0" fmla="*/ 0 w 3938851"/>
                <a:gd name="connsiteY0" fmla="*/ 0 h 6144319"/>
                <a:gd name="connsiteX1" fmla="*/ 3938851 w 3938851"/>
                <a:gd name="connsiteY1" fmla="*/ 0 h 6144319"/>
                <a:gd name="connsiteX2" fmla="*/ 3938851 w 3938851"/>
                <a:gd name="connsiteY2" fmla="*/ 6144319 h 6144319"/>
                <a:gd name="connsiteX3" fmla="*/ 0 w 3938851"/>
                <a:gd name="connsiteY3" fmla="*/ 6144319 h 6144319"/>
              </a:gdLst>
              <a:ahLst/>
              <a:cxnLst>
                <a:cxn ang="0">
                  <a:pos x="connsiteX0" y="connsiteY0"/>
                </a:cxn>
                <a:cxn ang="0">
                  <a:pos x="connsiteX1" y="connsiteY1"/>
                </a:cxn>
                <a:cxn ang="0">
                  <a:pos x="connsiteX2" y="connsiteY2"/>
                </a:cxn>
                <a:cxn ang="0">
                  <a:pos x="connsiteX3" y="connsiteY3"/>
                </a:cxn>
              </a:cxnLst>
              <a:rect l="l" t="t" r="r" b="b"/>
              <a:pathLst>
                <a:path w="3938851" h="6144319">
                  <a:moveTo>
                    <a:pt x="0" y="0"/>
                  </a:moveTo>
                  <a:lnTo>
                    <a:pt x="3938851" y="0"/>
                  </a:lnTo>
                  <a:lnTo>
                    <a:pt x="3938851" y="6144319"/>
                  </a:lnTo>
                  <a:lnTo>
                    <a:pt x="0" y="6144319"/>
                  </a:lnTo>
                  <a:close/>
                </a:path>
              </a:pathLst>
            </a:custGeom>
          </p:spPr>
        </p:pic>
        <p:pic>
          <p:nvPicPr>
            <p:cNvPr id="99" name="图形 98"/>
            <p:cNvPicPr>
              <a:picLocks noChangeAspect="1"/>
            </p:cNvPicPr>
            <p:nvPr>
              <p:custDataLst>
                <p:tags r:id="rId48"/>
              </p:custDataLst>
            </p:nvPr>
          </p:nvPicPr>
          <p:blipFill>
            <a:blip r:embed="rId49" cstate="screen"/>
            <a:srcRect/>
            <a:stretch>
              <a:fillRect/>
            </a:stretch>
          </p:blipFill>
          <p:spPr>
            <a:xfrm>
              <a:off x="8405548" y="866081"/>
              <a:ext cx="3786451" cy="5991919"/>
            </a:xfrm>
            <a:custGeom>
              <a:avLst/>
              <a:gdLst>
                <a:gd name="connsiteX0" fmla="*/ 0 w 3786451"/>
                <a:gd name="connsiteY0" fmla="*/ 0 h 5991919"/>
                <a:gd name="connsiteX1" fmla="*/ 3786451 w 3786451"/>
                <a:gd name="connsiteY1" fmla="*/ 0 h 5991919"/>
                <a:gd name="connsiteX2" fmla="*/ 3786451 w 3786451"/>
                <a:gd name="connsiteY2" fmla="*/ 5991919 h 5991919"/>
                <a:gd name="connsiteX3" fmla="*/ 0 w 3786451"/>
                <a:gd name="connsiteY3" fmla="*/ 5991919 h 5991919"/>
              </a:gdLst>
              <a:ahLst/>
              <a:cxnLst>
                <a:cxn ang="0">
                  <a:pos x="connsiteX0" y="connsiteY0"/>
                </a:cxn>
                <a:cxn ang="0">
                  <a:pos x="connsiteX1" y="connsiteY1"/>
                </a:cxn>
                <a:cxn ang="0">
                  <a:pos x="connsiteX2" y="connsiteY2"/>
                </a:cxn>
                <a:cxn ang="0">
                  <a:pos x="connsiteX3" y="connsiteY3"/>
                </a:cxn>
              </a:cxnLst>
              <a:rect l="l" t="t" r="r" b="b"/>
              <a:pathLst>
                <a:path w="3786451" h="5991919">
                  <a:moveTo>
                    <a:pt x="0" y="0"/>
                  </a:moveTo>
                  <a:lnTo>
                    <a:pt x="3786451" y="0"/>
                  </a:lnTo>
                  <a:lnTo>
                    <a:pt x="3786451" y="5991919"/>
                  </a:lnTo>
                  <a:lnTo>
                    <a:pt x="0" y="5991919"/>
                  </a:lnTo>
                  <a:close/>
                </a:path>
              </a:pathLst>
            </a:custGeom>
          </p:spPr>
        </p:pic>
        <p:pic>
          <p:nvPicPr>
            <p:cNvPr id="100" name="图形 99"/>
            <p:cNvPicPr>
              <a:picLocks noChangeAspect="1"/>
            </p:cNvPicPr>
            <p:nvPr>
              <p:custDataLst>
                <p:tags r:id="rId50"/>
              </p:custDataLst>
            </p:nvPr>
          </p:nvPicPr>
          <p:blipFill>
            <a:blip r:embed="rId51" cstate="screen"/>
            <a:srcRect/>
            <a:stretch>
              <a:fillRect/>
            </a:stretch>
          </p:blipFill>
          <p:spPr>
            <a:xfrm>
              <a:off x="8557948" y="1018481"/>
              <a:ext cx="3634051" cy="5839519"/>
            </a:xfrm>
            <a:custGeom>
              <a:avLst/>
              <a:gdLst>
                <a:gd name="connsiteX0" fmla="*/ 0 w 3634051"/>
                <a:gd name="connsiteY0" fmla="*/ 0 h 5839519"/>
                <a:gd name="connsiteX1" fmla="*/ 3634051 w 3634051"/>
                <a:gd name="connsiteY1" fmla="*/ 0 h 5839519"/>
                <a:gd name="connsiteX2" fmla="*/ 3634051 w 3634051"/>
                <a:gd name="connsiteY2" fmla="*/ 5839519 h 5839519"/>
                <a:gd name="connsiteX3" fmla="*/ 0 w 3634051"/>
                <a:gd name="connsiteY3" fmla="*/ 5839519 h 5839519"/>
              </a:gdLst>
              <a:ahLst/>
              <a:cxnLst>
                <a:cxn ang="0">
                  <a:pos x="connsiteX0" y="connsiteY0"/>
                </a:cxn>
                <a:cxn ang="0">
                  <a:pos x="connsiteX1" y="connsiteY1"/>
                </a:cxn>
                <a:cxn ang="0">
                  <a:pos x="connsiteX2" y="connsiteY2"/>
                </a:cxn>
                <a:cxn ang="0">
                  <a:pos x="connsiteX3" y="connsiteY3"/>
                </a:cxn>
              </a:cxnLst>
              <a:rect l="l" t="t" r="r" b="b"/>
              <a:pathLst>
                <a:path w="3634051" h="5839519">
                  <a:moveTo>
                    <a:pt x="0" y="0"/>
                  </a:moveTo>
                  <a:lnTo>
                    <a:pt x="3634051" y="0"/>
                  </a:lnTo>
                  <a:lnTo>
                    <a:pt x="3634051" y="5839519"/>
                  </a:lnTo>
                  <a:lnTo>
                    <a:pt x="0" y="5839519"/>
                  </a:lnTo>
                  <a:close/>
                </a:path>
              </a:pathLst>
            </a:custGeom>
          </p:spPr>
        </p:pic>
        <p:pic>
          <p:nvPicPr>
            <p:cNvPr id="101" name="图形 100"/>
            <p:cNvPicPr>
              <a:picLocks noChangeAspect="1"/>
            </p:cNvPicPr>
            <p:nvPr>
              <p:custDataLst>
                <p:tags r:id="rId52"/>
              </p:custDataLst>
            </p:nvPr>
          </p:nvPicPr>
          <p:blipFill>
            <a:blip r:embed="rId53" cstate="screen"/>
            <a:srcRect/>
            <a:stretch>
              <a:fillRect/>
            </a:stretch>
          </p:blipFill>
          <p:spPr>
            <a:xfrm>
              <a:off x="8710348" y="1170881"/>
              <a:ext cx="3481651" cy="5687119"/>
            </a:xfrm>
            <a:custGeom>
              <a:avLst/>
              <a:gdLst>
                <a:gd name="connsiteX0" fmla="*/ 0 w 3481651"/>
                <a:gd name="connsiteY0" fmla="*/ 0 h 5687119"/>
                <a:gd name="connsiteX1" fmla="*/ 3481651 w 3481651"/>
                <a:gd name="connsiteY1" fmla="*/ 0 h 5687119"/>
                <a:gd name="connsiteX2" fmla="*/ 3481651 w 3481651"/>
                <a:gd name="connsiteY2" fmla="*/ 5687119 h 5687119"/>
                <a:gd name="connsiteX3" fmla="*/ 0 w 3481651"/>
                <a:gd name="connsiteY3" fmla="*/ 5687119 h 5687119"/>
              </a:gdLst>
              <a:ahLst/>
              <a:cxnLst>
                <a:cxn ang="0">
                  <a:pos x="connsiteX0" y="connsiteY0"/>
                </a:cxn>
                <a:cxn ang="0">
                  <a:pos x="connsiteX1" y="connsiteY1"/>
                </a:cxn>
                <a:cxn ang="0">
                  <a:pos x="connsiteX2" y="connsiteY2"/>
                </a:cxn>
                <a:cxn ang="0">
                  <a:pos x="connsiteX3" y="connsiteY3"/>
                </a:cxn>
              </a:cxnLst>
              <a:rect l="l" t="t" r="r" b="b"/>
              <a:pathLst>
                <a:path w="3481651" h="5687119">
                  <a:moveTo>
                    <a:pt x="0" y="0"/>
                  </a:moveTo>
                  <a:lnTo>
                    <a:pt x="3481651" y="0"/>
                  </a:lnTo>
                  <a:lnTo>
                    <a:pt x="3481651" y="5687119"/>
                  </a:lnTo>
                  <a:lnTo>
                    <a:pt x="0" y="5687119"/>
                  </a:lnTo>
                  <a:close/>
                </a:path>
              </a:pathLst>
            </a:custGeom>
          </p:spPr>
        </p:pic>
      </p:grpSp>
      <p:sp>
        <p:nvSpPr>
          <p:cNvPr id="16" name="日期占位符 15"/>
          <p:cNvSpPr>
            <a:spLocks noGrp="1"/>
          </p:cNvSpPr>
          <p:nvPr>
            <p:ph type="dt" sz="half" idx="10"/>
            <p:custDataLst>
              <p:tags r:id="rId5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5"/>
            </p:custDataLst>
          </p:nvPr>
        </p:nvSpPr>
        <p:spPr/>
        <p:txBody>
          <a:bodyPr/>
          <a:lstStyle/>
          <a:p>
            <a:endParaRPr lang="zh-CN" altLang="en-US" dirty="0"/>
          </a:p>
        </p:txBody>
      </p:sp>
      <p:sp>
        <p:nvSpPr>
          <p:cNvPr id="18" name="灯片编号占位符 17"/>
          <p:cNvSpPr>
            <a:spLocks noGrp="1"/>
          </p:cNvSpPr>
          <p:nvPr>
            <p:ph type="sldNum" sz="quarter" idx="12"/>
            <p:custDataLst>
              <p:tags r:id="rId56"/>
            </p:custDataLst>
          </p:nvPr>
        </p:nvSpPr>
        <p:spPr/>
        <p:txBody>
          <a:bodyPr/>
          <a:lstStyle/>
          <a:p>
            <a:fld id="{49AE70B2-8BF9-45C0-BB95-33D1B9D3A854}" type="slidenum">
              <a:rPr lang="zh-CN" altLang="en-US" smtClean="0"/>
            </a:fld>
            <a:endParaRPr lang="zh-CN" altLang="en-US" dirty="0"/>
          </a:p>
        </p:txBody>
      </p:sp>
      <p:cxnSp>
        <p:nvCxnSpPr>
          <p:cNvPr id="46" name="Straight Connector 27" descr="e7d195523061f1c021b92b3d25e54ab5e788c0576048880950C3AFFA1066A7153250F1349197BA8C5246BA9D557EC0274B8DA272D2431748978789E76D2CD7D1F11E7447C1D163F5D9CA1CD35DC7B6F04BDF10FCA079404A17D809A116C431542B71D0146EA2417CC1B5B60E34EF5BA323605C8F047A812E09D6A157312822A7BA14D010B8EC354166D81A394E001D9F"/>
          <p:cNvCxnSpPr/>
          <p:nvPr>
            <p:custDataLst>
              <p:tags r:id="rId57"/>
            </p:custDataLst>
          </p:nvPr>
        </p:nvCxnSpPr>
        <p:spPr>
          <a:xfrm rot="16200000">
            <a:off x="922537" y="2500722"/>
            <a:ext cx="0" cy="49012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hasCustomPrompt="1"/>
            <p:custDataLst>
              <p:tags r:id="rId58"/>
            </p:custDataLst>
          </p:nvPr>
        </p:nvSpPr>
        <p:spPr>
          <a:xfrm>
            <a:off x="643299" y="1730703"/>
            <a:ext cx="4221191" cy="753478"/>
          </a:xfrm>
        </p:spPr>
        <p:txBody>
          <a:bodyPr anchor="b">
            <a:noAutofit/>
          </a:bodyPr>
          <a:lstStyle>
            <a:lvl1pPr algn="l">
              <a:defRPr sz="2590" spc="600">
                <a:solidFill>
                  <a:schemeClr val="tx1">
                    <a:lumMod val="85000"/>
                    <a:lumOff val="15000"/>
                  </a:schemeClr>
                </a:solidFill>
              </a:defRPr>
            </a:lvl1pPr>
          </a:lstStyle>
          <a:p>
            <a:r>
              <a:rPr lang="zh-CN" altLang="en-US" dirty="0"/>
              <a:t>编辑标题</a:t>
            </a:r>
            <a:endParaRPr lang="zh-CN" altLang="en-US" dirty="0"/>
          </a:p>
        </p:txBody>
      </p:sp>
      <p:sp>
        <p:nvSpPr>
          <p:cNvPr id="5" name="文本占位符 4"/>
          <p:cNvSpPr>
            <a:spLocks noGrp="1"/>
          </p:cNvSpPr>
          <p:nvPr>
            <p:ph type="body" sz="quarter" idx="13" hasCustomPrompt="1"/>
            <p:custDataLst>
              <p:tags r:id="rId59"/>
            </p:custDataLst>
          </p:nvPr>
        </p:nvSpPr>
        <p:spPr>
          <a:xfrm>
            <a:off x="678080" y="3141997"/>
            <a:ext cx="2006726" cy="297052"/>
          </a:xfrm>
        </p:spPr>
        <p:txBody>
          <a:bodyPr anchor="ctr">
            <a:normAutofit/>
          </a:bodyPr>
          <a:lstStyle>
            <a:lvl1pPr marL="0" indent="0">
              <a:buNone/>
              <a:defRPr sz="1015">
                <a:solidFill>
                  <a:schemeClr val="bg1">
                    <a:lumMod val="50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8" y="714506"/>
            <a:ext cx="8139178" cy="4042387"/>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80" name="任意多边形: 形状 79"/>
          <p:cNvSpPr/>
          <p:nvPr>
            <p:custDataLst>
              <p:tags r:id="rId2"/>
            </p:custDataLst>
          </p:nvPr>
        </p:nvSpPr>
        <p:spPr>
          <a:xfrm rot="900000" flipH="1">
            <a:off x="8464749" y="1669725"/>
            <a:ext cx="1121891" cy="3273330"/>
          </a:xfrm>
          <a:custGeom>
            <a:avLst/>
            <a:gdLst>
              <a:gd name="connsiteX0" fmla="*/ 1169244 w 1495854"/>
              <a:gd name="connsiteY0" fmla="*/ 0 h 4363676"/>
              <a:gd name="connsiteX1" fmla="*/ 0 w 1495854"/>
              <a:gd name="connsiteY1" fmla="*/ 4363676 h 4363676"/>
              <a:gd name="connsiteX2" fmla="*/ 226213 w 1495854"/>
              <a:gd name="connsiteY2" fmla="*/ 4208094 h 4363676"/>
              <a:gd name="connsiteX3" fmla="*/ 1495854 w 1495854"/>
              <a:gd name="connsiteY3" fmla="*/ 1504729 h 4363676"/>
              <a:gd name="connsiteX4" fmla="*/ 1269551 w 1495854"/>
              <a:gd name="connsiteY4" fmla="*/ 235733 h 4363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854" h="4363676">
                <a:moveTo>
                  <a:pt x="1169244" y="0"/>
                </a:moveTo>
                <a:lnTo>
                  <a:pt x="0" y="4363676"/>
                </a:lnTo>
                <a:lnTo>
                  <a:pt x="226213" y="4208094"/>
                </a:lnTo>
                <a:cubicBezTo>
                  <a:pt x="992223" y="3622221"/>
                  <a:pt x="1495854" y="2630060"/>
                  <a:pt x="1495854" y="1504729"/>
                </a:cubicBezTo>
                <a:cubicBezTo>
                  <a:pt x="1495854" y="1054597"/>
                  <a:pt x="1415273" y="625772"/>
                  <a:pt x="1269551" y="235733"/>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8" name="任意多边形: 形状 77"/>
          <p:cNvSpPr/>
          <p:nvPr>
            <p:custDataLst>
              <p:tags r:id="rId3"/>
            </p:custDataLst>
          </p:nvPr>
        </p:nvSpPr>
        <p:spPr>
          <a:xfrm rot="900000" flipH="1">
            <a:off x="8379781" y="1497984"/>
            <a:ext cx="1232505" cy="3456979"/>
          </a:xfrm>
          <a:custGeom>
            <a:avLst/>
            <a:gdLst>
              <a:gd name="connsiteX0" fmla="*/ 1234844 w 1643340"/>
              <a:gd name="connsiteY0" fmla="*/ 0 h 4608499"/>
              <a:gd name="connsiteX1" fmla="*/ 0 w 1643340"/>
              <a:gd name="connsiteY1" fmla="*/ 4608499 h 4608499"/>
              <a:gd name="connsiteX2" fmla="*/ 136265 w 1643340"/>
              <a:gd name="connsiteY2" fmla="*/ 4534185 h 4608499"/>
              <a:gd name="connsiteX3" fmla="*/ 1643340 w 1643340"/>
              <a:gd name="connsiteY3" fmla="*/ 1667521 h 4608499"/>
              <a:gd name="connsiteX4" fmla="*/ 1295773 w 1643340"/>
              <a:gd name="connsiteY4" fmla="*/ 113542 h 4608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3340" h="4608499">
                <a:moveTo>
                  <a:pt x="1234844" y="0"/>
                </a:moveTo>
                <a:lnTo>
                  <a:pt x="0" y="4608499"/>
                </a:lnTo>
                <a:lnTo>
                  <a:pt x="136265" y="4534185"/>
                </a:lnTo>
                <a:cubicBezTo>
                  <a:pt x="1033947" y="3982114"/>
                  <a:pt x="1643339" y="2905385"/>
                  <a:pt x="1643340" y="1667521"/>
                </a:cubicBezTo>
                <a:cubicBezTo>
                  <a:pt x="1643339" y="1104856"/>
                  <a:pt x="1517432" y="575483"/>
                  <a:pt x="1295773" y="113542"/>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6" name="任意多边形: 形状 75"/>
          <p:cNvSpPr/>
          <p:nvPr>
            <p:custDataLst>
              <p:tags r:id="rId4"/>
            </p:custDataLst>
          </p:nvPr>
        </p:nvSpPr>
        <p:spPr>
          <a:xfrm rot="900000" flipH="1">
            <a:off x="8294798" y="1331245"/>
            <a:ext cx="1341809" cy="3630565"/>
          </a:xfrm>
          <a:custGeom>
            <a:avLst/>
            <a:gdLst>
              <a:gd name="connsiteX0" fmla="*/ 1296849 w 1789079"/>
              <a:gd name="connsiteY0" fmla="*/ 0 h 4839906"/>
              <a:gd name="connsiteX1" fmla="*/ 0 w 1789079"/>
              <a:gd name="connsiteY1" fmla="*/ 4839906 h 4839906"/>
              <a:gd name="connsiteX2" fmla="*/ 30275 w 1789079"/>
              <a:gd name="connsiteY2" fmla="*/ 4827361 h 4839906"/>
              <a:gd name="connsiteX3" fmla="*/ 1789079 w 1789079"/>
              <a:gd name="connsiteY3" fmla="*/ 1823413 h 4839906"/>
              <a:gd name="connsiteX4" fmla="*/ 1297268 w 1789079"/>
              <a:gd name="connsiteY4" fmla="*/ 634 h 4839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9079" h="4839906">
                <a:moveTo>
                  <a:pt x="1296849" y="0"/>
                </a:moveTo>
                <a:lnTo>
                  <a:pt x="0" y="4839906"/>
                </a:lnTo>
                <a:lnTo>
                  <a:pt x="30275" y="4827361"/>
                </a:lnTo>
                <a:cubicBezTo>
                  <a:pt x="1063850" y="4332444"/>
                  <a:pt x="1789079" y="3173810"/>
                  <a:pt x="1789079" y="1823413"/>
                </a:cubicBezTo>
                <a:cubicBezTo>
                  <a:pt x="1789079" y="1148215"/>
                  <a:pt x="1607771" y="520957"/>
                  <a:pt x="1297268" y="634"/>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4" name="任意多边形: 形状 73"/>
          <p:cNvSpPr/>
          <p:nvPr>
            <p:custDataLst>
              <p:tags r:id="rId5"/>
            </p:custDataLst>
          </p:nvPr>
        </p:nvSpPr>
        <p:spPr>
          <a:xfrm rot="900000" flipH="1">
            <a:off x="8209515" y="1179557"/>
            <a:ext cx="1447694" cy="3775844"/>
          </a:xfrm>
          <a:custGeom>
            <a:avLst/>
            <a:gdLst>
              <a:gd name="connsiteX0" fmla="*/ 1348743 w 1930259"/>
              <a:gd name="connsiteY0" fmla="*/ 0 h 5033578"/>
              <a:gd name="connsiteX1" fmla="*/ 0 w 1930259"/>
              <a:gd name="connsiteY1" fmla="*/ 5033578 h 5033578"/>
              <a:gd name="connsiteX2" fmla="*/ 171456 w 1930259"/>
              <a:gd name="connsiteY2" fmla="*/ 4962535 h 5033578"/>
              <a:gd name="connsiteX3" fmla="*/ 1930259 w 1930259"/>
              <a:gd name="connsiteY3" fmla="*/ 1958587 h 5033578"/>
              <a:gd name="connsiteX4" fmla="*/ 1438448 w 1930259"/>
              <a:gd name="connsiteY4" fmla="*/ 135808 h 5033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259" h="5033578">
                <a:moveTo>
                  <a:pt x="1348743" y="0"/>
                </a:moveTo>
                <a:lnTo>
                  <a:pt x="0" y="5033578"/>
                </a:lnTo>
                <a:lnTo>
                  <a:pt x="171456" y="4962535"/>
                </a:lnTo>
                <a:cubicBezTo>
                  <a:pt x="1205030" y="4467618"/>
                  <a:pt x="1930259" y="3308984"/>
                  <a:pt x="1930259" y="1958587"/>
                </a:cubicBezTo>
                <a:cubicBezTo>
                  <a:pt x="1930259" y="1283389"/>
                  <a:pt x="1748951" y="656131"/>
                  <a:pt x="1438448" y="135808"/>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8" name="任意多边形: 形状 67"/>
          <p:cNvSpPr/>
          <p:nvPr>
            <p:custDataLst>
              <p:tags r:id="rId6"/>
            </p:custDataLst>
          </p:nvPr>
        </p:nvSpPr>
        <p:spPr>
          <a:xfrm rot="900000" flipH="1">
            <a:off x="8124618" y="1029746"/>
            <a:ext cx="1552289" cy="3914310"/>
          </a:xfrm>
          <a:custGeom>
            <a:avLst/>
            <a:gdLst>
              <a:gd name="connsiteX0" fmla="*/ 1398204 w 2069718"/>
              <a:gd name="connsiteY0" fmla="*/ 0 h 5218167"/>
              <a:gd name="connsiteX1" fmla="*/ 0 w 2069718"/>
              <a:gd name="connsiteY1" fmla="*/ 5218167 h 5218167"/>
              <a:gd name="connsiteX2" fmla="*/ 46338 w 2069718"/>
              <a:gd name="connsiteY2" fmla="*/ 5204678 h 5218167"/>
              <a:gd name="connsiteX3" fmla="*/ 2069718 w 2069718"/>
              <a:gd name="connsiteY3" fmla="*/ 2091102 h 5218167"/>
              <a:gd name="connsiteX4" fmla="*/ 1412130 w 2069718"/>
              <a:gd name="connsiteY4" fmla="*/ 17346 h 5218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9718" h="5218167">
                <a:moveTo>
                  <a:pt x="1398204" y="0"/>
                </a:moveTo>
                <a:lnTo>
                  <a:pt x="0" y="5218167"/>
                </a:lnTo>
                <a:lnTo>
                  <a:pt x="46338" y="5204678"/>
                </a:lnTo>
                <a:cubicBezTo>
                  <a:pt x="1218582" y="4791906"/>
                  <a:pt x="2069718" y="3554032"/>
                  <a:pt x="2069718" y="2091102"/>
                </a:cubicBezTo>
                <a:cubicBezTo>
                  <a:pt x="2069718" y="1303371"/>
                  <a:pt x="1822939" y="580892"/>
                  <a:pt x="1412130" y="17346"/>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6" name="任意多边形: 形状 65"/>
          <p:cNvSpPr/>
          <p:nvPr>
            <p:custDataLst>
              <p:tags r:id="rId7"/>
            </p:custDataLst>
          </p:nvPr>
        </p:nvSpPr>
        <p:spPr>
          <a:xfrm rot="900000" flipH="1">
            <a:off x="8039487" y="891052"/>
            <a:ext cx="1654382" cy="4031959"/>
          </a:xfrm>
          <a:custGeom>
            <a:avLst/>
            <a:gdLst>
              <a:gd name="connsiteX0" fmla="*/ 1440228 w 2205842"/>
              <a:gd name="connsiteY0" fmla="*/ 0 h 5375005"/>
              <a:gd name="connsiteX1" fmla="*/ 0 w 2205842"/>
              <a:gd name="connsiteY1" fmla="*/ 5375005 h 5375005"/>
              <a:gd name="connsiteX2" fmla="*/ 182462 w 2205842"/>
              <a:gd name="connsiteY2" fmla="*/ 5321891 h 5375005"/>
              <a:gd name="connsiteX3" fmla="*/ 2205842 w 2205842"/>
              <a:gd name="connsiteY3" fmla="*/ 2208315 h 5375005"/>
              <a:gd name="connsiteX4" fmla="*/ 1548254 w 2205842"/>
              <a:gd name="connsiteY4" fmla="*/ 134559 h 5375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5842" h="5375005">
                <a:moveTo>
                  <a:pt x="1440228" y="0"/>
                </a:moveTo>
                <a:lnTo>
                  <a:pt x="0" y="5375005"/>
                </a:lnTo>
                <a:lnTo>
                  <a:pt x="182462" y="5321891"/>
                </a:lnTo>
                <a:cubicBezTo>
                  <a:pt x="1354706" y="4909119"/>
                  <a:pt x="2205842" y="3671245"/>
                  <a:pt x="2205842" y="2208315"/>
                </a:cubicBezTo>
                <a:cubicBezTo>
                  <a:pt x="2205842" y="1420584"/>
                  <a:pt x="1959063" y="698105"/>
                  <a:pt x="1548254" y="134559"/>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2" name="任意多边形: 形状 61"/>
          <p:cNvSpPr/>
          <p:nvPr>
            <p:custDataLst>
              <p:tags r:id="rId8"/>
            </p:custDataLst>
          </p:nvPr>
        </p:nvSpPr>
        <p:spPr>
          <a:xfrm rot="900000" flipH="1">
            <a:off x="7954619" y="754325"/>
            <a:ext cx="1755411" cy="4143569"/>
          </a:xfrm>
          <a:custGeom>
            <a:avLst/>
            <a:gdLst>
              <a:gd name="connsiteX0" fmla="*/ 1480096 w 2340548"/>
              <a:gd name="connsiteY0" fmla="*/ 0 h 5523793"/>
              <a:gd name="connsiteX1" fmla="*/ 0 w 2340548"/>
              <a:gd name="connsiteY1" fmla="*/ 5523793 h 5523793"/>
              <a:gd name="connsiteX2" fmla="*/ 41192 w 2340548"/>
              <a:gd name="connsiteY2" fmla="*/ 5516676 h 5523793"/>
              <a:gd name="connsiteX3" fmla="*/ 2340548 w 2340548"/>
              <a:gd name="connsiteY3" fmla="*/ 2322765 h 5523793"/>
              <a:gd name="connsiteX4" fmla="*/ 1497097 w 2340548"/>
              <a:gd name="connsiteY4" fmla="*/ 17494 h 5523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0548" h="5523793">
                <a:moveTo>
                  <a:pt x="1480096" y="0"/>
                </a:moveTo>
                <a:lnTo>
                  <a:pt x="0" y="5523793"/>
                </a:lnTo>
                <a:lnTo>
                  <a:pt x="41192" y="5516676"/>
                </a:lnTo>
                <a:cubicBezTo>
                  <a:pt x="1353432" y="5212680"/>
                  <a:pt x="2340548" y="3898228"/>
                  <a:pt x="2340548" y="2322765"/>
                </a:cubicBezTo>
                <a:cubicBezTo>
                  <a:pt x="2340548" y="1422501"/>
                  <a:pt x="2018225" y="607464"/>
                  <a:pt x="1497097" y="17494"/>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4" name="任意多边形: 形状 63"/>
          <p:cNvSpPr/>
          <p:nvPr>
            <p:custDataLst>
              <p:tags r:id="rId9"/>
            </p:custDataLst>
          </p:nvPr>
        </p:nvSpPr>
        <p:spPr>
          <a:xfrm rot="900000" flipH="1">
            <a:off x="7869634" y="627195"/>
            <a:ext cx="1854110" cy="4236560"/>
          </a:xfrm>
          <a:custGeom>
            <a:avLst/>
            <a:gdLst>
              <a:gd name="connsiteX0" fmla="*/ 1513312 w 2472146"/>
              <a:gd name="connsiteY0" fmla="*/ 0 h 5647758"/>
              <a:gd name="connsiteX1" fmla="*/ 0 w 2472146"/>
              <a:gd name="connsiteY1" fmla="*/ 5647758 h 5647758"/>
              <a:gd name="connsiteX2" fmla="*/ 172790 w 2472146"/>
              <a:gd name="connsiteY2" fmla="*/ 5617903 h 5647758"/>
              <a:gd name="connsiteX3" fmla="*/ 2472146 w 2472146"/>
              <a:gd name="connsiteY3" fmla="*/ 2423992 h 5647758"/>
              <a:gd name="connsiteX4" fmla="*/ 1628695 w 2472146"/>
              <a:gd name="connsiteY4" fmla="*/ 118721 h 5647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2146" h="5647758">
                <a:moveTo>
                  <a:pt x="1513312" y="0"/>
                </a:moveTo>
                <a:lnTo>
                  <a:pt x="0" y="5647758"/>
                </a:lnTo>
                <a:lnTo>
                  <a:pt x="172790" y="5617903"/>
                </a:lnTo>
                <a:cubicBezTo>
                  <a:pt x="1485030" y="5313907"/>
                  <a:pt x="2472145" y="3999455"/>
                  <a:pt x="2472146" y="2423992"/>
                </a:cubicBezTo>
                <a:cubicBezTo>
                  <a:pt x="2472146" y="1523728"/>
                  <a:pt x="2149823" y="708691"/>
                  <a:pt x="1628695" y="118721"/>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0" name="任意多边形: 形状 59"/>
          <p:cNvSpPr/>
          <p:nvPr>
            <p:custDataLst>
              <p:tags r:id="rId10"/>
            </p:custDataLst>
          </p:nvPr>
        </p:nvSpPr>
        <p:spPr>
          <a:xfrm rot="900000" flipH="1">
            <a:off x="7784733" y="501052"/>
            <a:ext cx="1952373" cy="4326891"/>
          </a:xfrm>
          <a:custGeom>
            <a:avLst/>
            <a:gdLst>
              <a:gd name="connsiteX0" fmla="*/ 1545579 w 2603164"/>
              <a:gd name="connsiteY0" fmla="*/ 0 h 5768179"/>
              <a:gd name="connsiteX1" fmla="*/ 0 w 2603164"/>
              <a:gd name="connsiteY1" fmla="*/ 5768179 h 5768179"/>
              <a:gd name="connsiteX2" fmla="*/ 17878 w 2603164"/>
              <a:gd name="connsiteY2" fmla="*/ 5767157 h 5768179"/>
              <a:gd name="connsiteX3" fmla="*/ 2603164 w 2603164"/>
              <a:gd name="connsiteY3" fmla="*/ 2523843 h 5768179"/>
              <a:gd name="connsiteX4" fmla="*/ 1555214 w 2603164"/>
              <a:gd name="connsiteY4" fmla="*/ 8156 h 57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3164" h="5768179">
                <a:moveTo>
                  <a:pt x="1545579" y="0"/>
                </a:moveTo>
                <a:lnTo>
                  <a:pt x="0" y="5768179"/>
                </a:lnTo>
                <a:lnTo>
                  <a:pt x="17878" y="5767157"/>
                </a:lnTo>
                <a:cubicBezTo>
                  <a:pt x="1469995" y="5600205"/>
                  <a:pt x="2603163" y="4211839"/>
                  <a:pt x="2603164" y="2523843"/>
                </a:cubicBezTo>
                <a:cubicBezTo>
                  <a:pt x="2603164" y="1511046"/>
                  <a:pt x="2195223" y="606115"/>
                  <a:pt x="1555214" y="8156"/>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8" name="任意多边形: 形状 57"/>
          <p:cNvSpPr/>
          <p:nvPr>
            <p:custDataLst>
              <p:tags r:id="rId11"/>
            </p:custDataLst>
          </p:nvPr>
        </p:nvSpPr>
        <p:spPr>
          <a:xfrm rot="900000" flipH="1">
            <a:off x="7699881" y="384499"/>
            <a:ext cx="2047967" cy="4397322"/>
          </a:xfrm>
          <a:custGeom>
            <a:avLst/>
            <a:gdLst>
              <a:gd name="connsiteX0" fmla="*/ 1570737 w 2730622"/>
              <a:gd name="connsiteY0" fmla="*/ 0 h 5862070"/>
              <a:gd name="connsiteX1" fmla="*/ 0 w 2730622"/>
              <a:gd name="connsiteY1" fmla="*/ 5862070 h 5862070"/>
              <a:gd name="connsiteX2" fmla="*/ 145337 w 2730622"/>
              <a:gd name="connsiteY2" fmla="*/ 5853761 h 5862070"/>
              <a:gd name="connsiteX3" fmla="*/ 2730622 w 2730622"/>
              <a:gd name="connsiteY3" fmla="*/ 2610447 h 5862070"/>
              <a:gd name="connsiteX4" fmla="*/ 1682672 w 2730622"/>
              <a:gd name="connsiteY4" fmla="*/ 94760 h 586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0622" h="5862070">
                <a:moveTo>
                  <a:pt x="1570737" y="0"/>
                </a:moveTo>
                <a:lnTo>
                  <a:pt x="0" y="5862070"/>
                </a:lnTo>
                <a:lnTo>
                  <a:pt x="145337" y="5853761"/>
                </a:lnTo>
                <a:cubicBezTo>
                  <a:pt x="1597453" y="5686809"/>
                  <a:pt x="2730621" y="4298443"/>
                  <a:pt x="2730622" y="2610447"/>
                </a:cubicBezTo>
                <a:cubicBezTo>
                  <a:pt x="2730622" y="1597650"/>
                  <a:pt x="2322681" y="692719"/>
                  <a:pt x="1682672" y="94760"/>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6" name="任意多边形: 形状 55"/>
          <p:cNvSpPr/>
          <p:nvPr>
            <p:custDataLst>
              <p:tags r:id="rId12"/>
            </p:custDataLst>
          </p:nvPr>
        </p:nvSpPr>
        <p:spPr>
          <a:xfrm rot="900000" flipH="1">
            <a:off x="7615029" y="267946"/>
            <a:ext cx="2143559" cy="4467752"/>
          </a:xfrm>
          <a:custGeom>
            <a:avLst/>
            <a:gdLst>
              <a:gd name="connsiteX0" fmla="*/ 1595894 w 2858079"/>
              <a:gd name="connsiteY0" fmla="*/ 0 h 5955961"/>
              <a:gd name="connsiteX1" fmla="*/ 0 w 2858079"/>
              <a:gd name="connsiteY1" fmla="*/ 5955961 h 5955961"/>
              <a:gd name="connsiteX2" fmla="*/ 272793 w 2858079"/>
              <a:gd name="connsiteY2" fmla="*/ 5940366 h 5955961"/>
              <a:gd name="connsiteX3" fmla="*/ 2858079 w 2858079"/>
              <a:gd name="connsiteY3" fmla="*/ 2697052 h 5955961"/>
              <a:gd name="connsiteX4" fmla="*/ 1810128 w 2858079"/>
              <a:gd name="connsiteY4" fmla="*/ 181365 h 5955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8079" h="5955961">
                <a:moveTo>
                  <a:pt x="1595894" y="0"/>
                </a:moveTo>
                <a:lnTo>
                  <a:pt x="0" y="5955961"/>
                </a:lnTo>
                <a:lnTo>
                  <a:pt x="272793" y="5940366"/>
                </a:lnTo>
                <a:cubicBezTo>
                  <a:pt x="1724910" y="5773414"/>
                  <a:pt x="2858078" y="4385048"/>
                  <a:pt x="2858079" y="2697052"/>
                </a:cubicBezTo>
                <a:cubicBezTo>
                  <a:pt x="2858079" y="1684255"/>
                  <a:pt x="2450138" y="779324"/>
                  <a:pt x="1810128" y="181365"/>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4" name="任意多边形: 形状 53"/>
          <p:cNvSpPr/>
          <p:nvPr>
            <p:custDataLst>
              <p:tags r:id="rId13"/>
            </p:custDataLst>
          </p:nvPr>
        </p:nvSpPr>
        <p:spPr>
          <a:xfrm rot="900000" flipH="1">
            <a:off x="7529560" y="160614"/>
            <a:ext cx="2237343" cy="4524105"/>
          </a:xfrm>
          <a:custGeom>
            <a:avLst/>
            <a:gdLst>
              <a:gd name="connsiteX0" fmla="*/ 1615231 w 2983124"/>
              <a:gd name="connsiteY0" fmla="*/ 0 h 6031085"/>
              <a:gd name="connsiteX1" fmla="*/ 0 w 2983124"/>
              <a:gd name="connsiteY1" fmla="*/ 6028125 h 6031085"/>
              <a:gd name="connsiteX2" fmla="*/ 103404 w 2983124"/>
              <a:gd name="connsiteY2" fmla="*/ 6031085 h 6031085"/>
              <a:gd name="connsiteX3" fmla="*/ 2983124 w 2983124"/>
              <a:gd name="connsiteY3" fmla="*/ 2770939 h 6031085"/>
              <a:gd name="connsiteX4" fmla="*/ 1713482 w 2983124"/>
              <a:gd name="connsiteY4" fmla="*/ 67575 h 603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3124" h="6031085">
                <a:moveTo>
                  <a:pt x="1615231" y="0"/>
                </a:moveTo>
                <a:lnTo>
                  <a:pt x="0" y="6028125"/>
                </a:lnTo>
                <a:lnTo>
                  <a:pt x="103404" y="6031085"/>
                </a:lnTo>
                <a:cubicBezTo>
                  <a:pt x="1693829" y="6031085"/>
                  <a:pt x="2983124" y="4571468"/>
                  <a:pt x="2983124" y="2770939"/>
                </a:cubicBezTo>
                <a:cubicBezTo>
                  <a:pt x="2983124" y="1645609"/>
                  <a:pt x="2479494" y="653447"/>
                  <a:pt x="1713482" y="67575"/>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2" name="任意多边形: 形状 51"/>
          <p:cNvSpPr/>
          <p:nvPr>
            <p:custDataLst>
              <p:tags r:id="rId14"/>
            </p:custDataLst>
          </p:nvPr>
        </p:nvSpPr>
        <p:spPr>
          <a:xfrm rot="900000" flipH="1">
            <a:off x="7444136" y="53871"/>
            <a:ext cx="2329856" cy="4578780"/>
          </a:xfrm>
          <a:custGeom>
            <a:avLst/>
            <a:gdLst>
              <a:gd name="connsiteX0" fmla="*/ 1632605 w 3106474"/>
              <a:gd name="connsiteY0" fmla="*/ 0 h 6103972"/>
              <a:gd name="connsiteX1" fmla="*/ 0 w 3106474"/>
              <a:gd name="connsiteY1" fmla="*/ 6092967 h 6103972"/>
              <a:gd name="connsiteX2" fmla="*/ 78563 w 3106474"/>
              <a:gd name="connsiteY2" fmla="*/ 6099730 h 6103972"/>
              <a:gd name="connsiteX3" fmla="*/ 226754 w 3106474"/>
              <a:gd name="connsiteY3" fmla="*/ 6103972 h 6103972"/>
              <a:gd name="connsiteX4" fmla="*/ 3106474 w 3106474"/>
              <a:gd name="connsiteY4" fmla="*/ 2843826 h 6103972"/>
              <a:gd name="connsiteX5" fmla="*/ 1836832 w 3106474"/>
              <a:gd name="connsiteY5" fmla="*/ 140462 h 6103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06474" h="6103972">
                <a:moveTo>
                  <a:pt x="1632605" y="0"/>
                </a:moveTo>
                <a:lnTo>
                  <a:pt x="0" y="6092967"/>
                </a:lnTo>
                <a:lnTo>
                  <a:pt x="78563" y="6099730"/>
                </a:lnTo>
                <a:cubicBezTo>
                  <a:pt x="127646" y="6102546"/>
                  <a:pt x="177054" y="6103972"/>
                  <a:pt x="226754" y="6103972"/>
                </a:cubicBezTo>
                <a:cubicBezTo>
                  <a:pt x="1817179" y="6103972"/>
                  <a:pt x="3106474" y="4644355"/>
                  <a:pt x="3106474" y="2843826"/>
                </a:cubicBezTo>
                <a:cubicBezTo>
                  <a:pt x="3106474" y="1718496"/>
                  <a:pt x="2602843" y="726334"/>
                  <a:pt x="1836832" y="140462"/>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89" name="任意多边形: 形状 88"/>
          <p:cNvSpPr/>
          <p:nvPr>
            <p:custDataLst>
              <p:tags r:id="rId15"/>
            </p:custDataLst>
          </p:nvPr>
        </p:nvSpPr>
        <p:spPr>
          <a:xfrm rot="900000" flipH="1">
            <a:off x="7357854" y="-46351"/>
            <a:ext cx="2421248" cy="4626672"/>
          </a:xfrm>
          <a:custGeom>
            <a:avLst/>
            <a:gdLst>
              <a:gd name="connsiteX0" fmla="*/ 1646063 w 3228331"/>
              <a:gd name="connsiteY0" fmla="*/ 0 h 6167817"/>
              <a:gd name="connsiteX1" fmla="*/ 0 w 3228331"/>
              <a:gd name="connsiteY1" fmla="*/ 6143192 h 6167817"/>
              <a:gd name="connsiteX2" fmla="*/ 54177 w 3228331"/>
              <a:gd name="connsiteY2" fmla="*/ 6150985 h 6167817"/>
              <a:gd name="connsiteX3" fmla="*/ 348611 w 3228331"/>
              <a:gd name="connsiteY3" fmla="*/ 6167817 h 6167817"/>
              <a:gd name="connsiteX4" fmla="*/ 3228331 w 3228331"/>
              <a:gd name="connsiteY4" fmla="*/ 2907671 h 6167817"/>
              <a:gd name="connsiteX5" fmla="*/ 1721256 w 3228331"/>
              <a:gd name="connsiteY5" fmla="*/ 41007 h 616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8331" h="6167817">
                <a:moveTo>
                  <a:pt x="1646063" y="0"/>
                </a:moveTo>
                <a:lnTo>
                  <a:pt x="0" y="6143192"/>
                </a:lnTo>
                <a:lnTo>
                  <a:pt x="54177" y="6150985"/>
                </a:lnTo>
                <a:cubicBezTo>
                  <a:pt x="150984" y="6162115"/>
                  <a:pt x="249209" y="6167817"/>
                  <a:pt x="348611" y="6167817"/>
                </a:cubicBezTo>
                <a:cubicBezTo>
                  <a:pt x="1939036" y="6167817"/>
                  <a:pt x="3228331" y="4708200"/>
                  <a:pt x="3228331" y="2907671"/>
                </a:cubicBezTo>
                <a:cubicBezTo>
                  <a:pt x="3228331" y="1669807"/>
                  <a:pt x="2618938" y="593078"/>
                  <a:pt x="1721256" y="41007"/>
                </a:cubicBez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87" name="任意多边形: 形状 86"/>
          <p:cNvSpPr/>
          <p:nvPr>
            <p:custDataLst>
              <p:tags r:id="rId16"/>
            </p:custDataLst>
          </p:nvPr>
        </p:nvSpPr>
        <p:spPr>
          <a:xfrm rot="900000" flipH="1">
            <a:off x="7263603" y="-86036"/>
            <a:ext cx="2511540" cy="4612834"/>
          </a:xfrm>
          <a:custGeom>
            <a:avLst/>
            <a:gdLst>
              <a:gd name="connsiteX0" fmla="*/ 1636003 w 3348720"/>
              <a:gd name="connsiteY0" fmla="*/ 0 h 6149369"/>
              <a:gd name="connsiteX1" fmla="*/ 0 w 3348720"/>
              <a:gd name="connsiteY1" fmla="*/ 6105649 h 6149369"/>
              <a:gd name="connsiteX2" fmla="*/ 30447 w 3348720"/>
              <a:gd name="connsiteY2" fmla="*/ 6111805 h 6149369"/>
              <a:gd name="connsiteX3" fmla="*/ 469000 w 3348720"/>
              <a:gd name="connsiteY3" fmla="*/ 6149369 h 6149369"/>
              <a:gd name="connsiteX4" fmla="*/ 3348720 w 3348720"/>
              <a:gd name="connsiteY4" fmla="*/ 2889223 h 6149369"/>
              <a:gd name="connsiteX5" fmla="*/ 2079078 w 3348720"/>
              <a:gd name="connsiteY5" fmla="*/ 185859 h 6149369"/>
              <a:gd name="connsiteX6" fmla="*/ 1919161 w 3348720"/>
              <a:gd name="connsiteY6" fmla="*/ 75872 h 614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48720" h="6149369">
                <a:moveTo>
                  <a:pt x="1636003" y="0"/>
                </a:moveTo>
                <a:lnTo>
                  <a:pt x="0" y="6105649"/>
                </a:lnTo>
                <a:lnTo>
                  <a:pt x="30447" y="6111805"/>
                </a:lnTo>
                <a:cubicBezTo>
                  <a:pt x="173441" y="6136540"/>
                  <a:pt x="319898" y="6149369"/>
                  <a:pt x="469000" y="6149369"/>
                </a:cubicBezTo>
                <a:cubicBezTo>
                  <a:pt x="2059425" y="6149369"/>
                  <a:pt x="3348720" y="4689752"/>
                  <a:pt x="3348720" y="2889223"/>
                </a:cubicBezTo>
                <a:cubicBezTo>
                  <a:pt x="3348720" y="1763892"/>
                  <a:pt x="2845090" y="771731"/>
                  <a:pt x="2079078" y="185859"/>
                </a:cubicBezTo>
                <a:lnTo>
                  <a:pt x="1919161" y="75872"/>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85" name="任意多边形: 形状 84"/>
          <p:cNvSpPr/>
          <p:nvPr>
            <p:custDataLst>
              <p:tags r:id="rId17"/>
            </p:custDataLst>
          </p:nvPr>
        </p:nvSpPr>
        <p:spPr>
          <a:xfrm rot="900000" flipH="1">
            <a:off x="7166087" y="-100909"/>
            <a:ext cx="2600747" cy="4573610"/>
          </a:xfrm>
          <a:custGeom>
            <a:avLst/>
            <a:gdLst>
              <a:gd name="connsiteX0" fmla="*/ 1615430 w 3467662"/>
              <a:gd name="connsiteY0" fmla="*/ 0 h 6097080"/>
              <a:gd name="connsiteX1" fmla="*/ 0 w 3467662"/>
              <a:gd name="connsiteY1" fmla="*/ 6028866 h 6097080"/>
              <a:gd name="connsiteX2" fmla="*/ 7578 w 3467662"/>
              <a:gd name="connsiteY2" fmla="*/ 6030846 h 6097080"/>
              <a:gd name="connsiteX3" fmla="*/ 587942 w 3467662"/>
              <a:gd name="connsiteY3" fmla="*/ 6097080 h 6097080"/>
              <a:gd name="connsiteX4" fmla="*/ 3467662 w 3467662"/>
              <a:gd name="connsiteY4" fmla="*/ 2836934 h 6097080"/>
              <a:gd name="connsiteX5" fmla="*/ 2419711 w 3467662"/>
              <a:gd name="connsiteY5" fmla="*/ 321247 h 6097080"/>
              <a:gd name="connsiteX6" fmla="*/ 2236968 w 3467662"/>
              <a:gd name="connsiteY6" fmla="*/ 166541 h 60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67662" h="6097080">
                <a:moveTo>
                  <a:pt x="1615430" y="0"/>
                </a:moveTo>
                <a:lnTo>
                  <a:pt x="0" y="6028866"/>
                </a:lnTo>
                <a:lnTo>
                  <a:pt x="7578" y="6030846"/>
                </a:lnTo>
                <a:cubicBezTo>
                  <a:pt x="195041" y="6074274"/>
                  <a:pt x="389139" y="6097080"/>
                  <a:pt x="587942" y="6097080"/>
                </a:cubicBezTo>
                <a:cubicBezTo>
                  <a:pt x="2178367" y="6097080"/>
                  <a:pt x="3467662" y="4637463"/>
                  <a:pt x="3467662" y="2836934"/>
                </a:cubicBezTo>
                <a:cubicBezTo>
                  <a:pt x="3467662" y="1824137"/>
                  <a:pt x="3059721" y="919206"/>
                  <a:pt x="2419711" y="321247"/>
                </a:cubicBezTo>
                <a:lnTo>
                  <a:pt x="2236968" y="166541"/>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31" name="任意多边形: 形状 130"/>
          <p:cNvSpPr/>
          <p:nvPr>
            <p:custDataLst>
              <p:tags r:id="rId18"/>
            </p:custDataLst>
          </p:nvPr>
        </p:nvSpPr>
        <p:spPr>
          <a:xfrm rot="17640000" flipH="1">
            <a:off x="-1796803" y="873069"/>
            <a:ext cx="4704368" cy="2907857"/>
          </a:xfrm>
          <a:custGeom>
            <a:avLst/>
            <a:gdLst>
              <a:gd name="connsiteX0" fmla="*/ 603508 w 6272491"/>
              <a:gd name="connsiteY0" fmla="*/ 0 h 3876465"/>
              <a:gd name="connsiteX1" fmla="*/ 0 w 6272491"/>
              <a:gd name="connsiteY1" fmla="*/ 1355501 h 3876465"/>
              <a:gd name="connsiteX2" fmla="*/ 112997 w 6272491"/>
              <a:gd name="connsiteY2" fmla="*/ 1664231 h 3876465"/>
              <a:gd name="connsiteX3" fmla="*/ 3450483 w 6272491"/>
              <a:gd name="connsiteY3" fmla="*/ 3876465 h 3876465"/>
              <a:gd name="connsiteX4" fmla="*/ 6245495 w 6272491"/>
              <a:gd name="connsiteY4" fmla="*/ 2558346 h 3876465"/>
              <a:gd name="connsiteX5" fmla="*/ 6272491 w 6272491"/>
              <a:gd name="connsiteY5" fmla="*/ 2523994 h 3876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72491" h="3876465">
                <a:moveTo>
                  <a:pt x="603508" y="0"/>
                </a:moveTo>
                <a:lnTo>
                  <a:pt x="0" y="1355501"/>
                </a:lnTo>
                <a:lnTo>
                  <a:pt x="112997" y="1664231"/>
                </a:lnTo>
                <a:cubicBezTo>
                  <a:pt x="662866" y="2964268"/>
                  <a:pt x="1950147" y="3876465"/>
                  <a:pt x="3450483" y="3876465"/>
                </a:cubicBezTo>
                <a:cubicBezTo>
                  <a:pt x="4575735" y="3876465"/>
                  <a:pt x="5581143" y="3363354"/>
                  <a:pt x="6245495" y="2558346"/>
                </a:cubicBezTo>
                <a:lnTo>
                  <a:pt x="6272491" y="2523994"/>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33" name="任意多边形: 形状 132"/>
          <p:cNvSpPr/>
          <p:nvPr>
            <p:custDataLst>
              <p:tags r:id="rId19"/>
            </p:custDataLst>
          </p:nvPr>
        </p:nvSpPr>
        <p:spPr>
          <a:xfrm rot="17640000" flipH="1">
            <a:off x="-1837236" y="954410"/>
            <a:ext cx="4687831" cy="2869377"/>
          </a:xfrm>
          <a:custGeom>
            <a:avLst/>
            <a:gdLst>
              <a:gd name="connsiteX0" fmla="*/ 0 w 6250441"/>
              <a:gd name="connsiteY0" fmla="*/ 1101554 h 3825167"/>
              <a:gd name="connsiteX1" fmla="*/ 45921 w 6250441"/>
              <a:gd name="connsiteY1" fmla="*/ 1280147 h 3825167"/>
              <a:gd name="connsiteX2" fmla="*/ 3505208 w 6250441"/>
              <a:gd name="connsiteY2" fmla="*/ 3825167 h 3825167"/>
              <a:gd name="connsiteX3" fmla="*/ 6186375 w 6250441"/>
              <a:gd name="connsiteY3" fmla="*/ 2638475 h 3825167"/>
              <a:gd name="connsiteX4" fmla="*/ 6250441 w 6250441"/>
              <a:gd name="connsiteY4" fmla="*/ 2564515 h 3825167"/>
              <a:gd name="connsiteX5" fmla="*/ 490444 w 6250441"/>
              <a:gd name="connsiteY5" fmla="*/ 0 h 382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0441" h="3825167">
                <a:moveTo>
                  <a:pt x="0" y="1101554"/>
                </a:moveTo>
                <a:lnTo>
                  <a:pt x="45921" y="1280147"/>
                </a:lnTo>
                <a:cubicBezTo>
                  <a:pt x="504524" y="2754603"/>
                  <a:pt x="1879844" y="3825167"/>
                  <a:pt x="3505208" y="3825167"/>
                </a:cubicBezTo>
                <a:cubicBezTo>
                  <a:pt x="4567946" y="3825167"/>
                  <a:pt x="5523787" y="3367485"/>
                  <a:pt x="6186375" y="2638475"/>
                </a:cubicBezTo>
                <a:lnTo>
                  <a:pt x="6250441" y="2564515"/>
                </a:lnTo>
                <a:lnTo>
                  <a:pt x="490444" y="0"/>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35" name="任意多边形: 形状 134"/>
          <p:cNvSpPr/>
          <p:nvPr>
            <p:custDataLst>
              <p:tags r:id="rId20"/>
            </p:custDataLst>
          </p:nvPr>
        </p:nvSpPr>
        <p:spPr>
          <a:xfrm rot="17640000" flipH="1">
            <a:off x="-1875044" y="1036288"/>
            <a:ext cx="4665565" cy="2830897"/>
          </a:xfrm>
          <a:custGeom>
            <a:avLst/>
            <a:gdLst>
              <a:gd name="connsiteX0" fmla="*/ 0 w 6220753"/>
              <a:gd name="connsiteY0" fmla="*/ 837262 h 3773869"/>
              <a:gd name="connsiteX1" fmla="*/ 6786 w 6220753"/>
              <a:gd name="connsiteY1" fmla="*/ 881724 h 3773869"/>
              <a:gd name="connsiteX2" fmla="*/ 3555328 w 6220753"/>
              <a:gd name="connsiteY2" fmla="*/ 3773869 h 3773869"/>
              <a:gd name="connsiteX3" fmla="*/ 6116562 w 6220753"/>
              <a:gd name="connsiteY3" fmla="*/ 2712972 h 3773869"/>
              <a:gd name="connsiteX4" fmla="*/ 6220753 w 6220753"/>
              <a:gd name="connsiteY4" fmla="*/ 2603688 h 3773869"/>
              <a:gd name="connsiteX5" fmla="*/ 372773 w 6220753"/>
              <a:gd name="connsiteY5" fmla="*/ 0 h 3773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0753" h="3773869">
                <a:moveTo>
                  <a:pt x="0" y="837262"/>
                </a:moveTo>
                <a:lnTo>
                  <a:pt x="6786" y="881724"/>
                </a:lnTo>
                <a:cubicBezTo>
                  <a:pt x="344536" y="2532268"/>
                  <a:pt x="1804936" y="3773869"/>
                  <a:pt x="3555328" y="3773869"/>
                </a:cubicBezTo>
                <a:cubicBezTo>
                  <a:pt x="4555552" y="3773869"/>
                  <a:pt x="5461085" y="3368448"/>
                  <a:pt x="6116562" y="2712972"/>
                </a:cubicBezTo>
                <a:lnTo>
                  <a:pt x="6220753" y="2603688"/>
                </a:lnTo>
                <a:lnTo>
                  <a:pt x="372773" y="0"/>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9" name="任意多边形: 形状 128"/>
          <p:cNvSpPr/>
          <p:nvPr>
            <p:custDataLst>
              <p:tags r:id="rId21"/>
            </p:custDataLst>
          </p:nvPr>
        </p:nvSpPr>
        <p:spPr>
          <a:xfrm rot="17640000" flipH="1">
            <a:off x="-1907546" y="1121111"/>
            <a:ext cx="4630066" cy="2792416"/>
          </a:xfrm>
          <a:custGeom>
            <a:avLst/>
            <a:gdLst>
              <a:gd name="connsiteX0" fmla="*/ 0 w 6173421"/>
              <a:gd name="connsiteY0" fmla="*/ 543508 h 3722570"/>
              <a:gd name="connsiteX1" fmla="*/ 43789 w 6173421"/>
              <a:gd name="connsiteY1" fmla="*/ 830425 h 3722570"/>
              <a:gd name="connsiteX2" fmla="*/ 3592331 w 6173421"/>
              <a:gd name="connsiteY2" fmla="*/ 3722570 h 3722570"/>
              <a:gd name="connsiteX3" fmla="*/ 6153565 w 6173421"/>
              <a:gd name="connsiteY3" fmla="*/ 2661673 h 3722570"/>
              <a:gd name="connsiteX4" fmla="*/ 6173421 w 6173421"/>
              <a:gd name="connsiteY4" fmla="*/ 2640845 h 3722570"/>
              <a:gd name="connsiteX5" fmla="*/ 241986 w 6173421"/>
              <a:gd name="connsiteY5" fmla="*/ 0 h 372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3421" h="3722570">
                <a:moveTo>
                  <a:pt x="0" y="543508"/>
                </a:moveTo>
                <a:lnTo>
                  <a:pt x="43789" y="830425"/>
                </a:lnTo>
                <a:cubicBezTo>
                  <a:pt x="381539" y="2480969"/>
                  <a:pt x="1841939" y="3722570"/>
                  <a:pt x="3592331" y="3722570"/>
                </a:cubicBezTo>
                <a:cubicBezTo>
                  <a:pt x="4592555" y="3722570"/>
                  <a:pt x="5498088" y="3317149"/>
                  <a:pt x="6153565" y="2661673"/>
                </a:cubicBezTo>
                <a:lnTo>
                  <a:pt x="6173421" y="2640845"/>
                </a:lnTo>
                <a:lnTo>
                  <a:pt x="241986" y="0"/>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5" name="任意多边形: 形状 124"/>
          <p:cNvSpPr/>
          <p:nvPr>
            <p:custDataLst>
              <p:tags r:id="rId22"/>
            </p:custDataLst>
          </p:nvPr>
        </p:nvSpPr>
        <p:spPr>
          <a:xfrm rot="17640000" flipH="1">
            <a:off x="-1935144" y="1208405"/>
            <a:ext cx="4582556" cy="2753936"/>
          </a:xfrm>
          <a:custGeom>
            <a:avLst/>
            <a:gdLst>
              <a:gd name="connsiteX0" fmla="*/ 99583 w 6110074"/>
              <a:gd name="connsiteY0" fmla="*/ 0 h 3671272"/>
              <a:gd name="connsiteX1" fmla="*/ 0 w 6110074"/>
              <a:gd name="connsiteY1" fmla="*/ 223666 h 3671272"/>
              <a:gd name="connsiteX2" fmla="*/ 300 w 6110074"/>
              <a:gd name="connsiteY2" fmla="*/ 235536 h 3671272"/>
              <a:gd name="connsiteX3" fmla="*/ 3617718 w 6110074"/>
              <a:gd name="connsiteY3" fmla="*/ 3671272 h 3671272"/>
              <a:gd name="connsiteX4" fmla="*/ 6053157 w 6110074"/>
              <a:gd name="connsiteY4" fmla="*/ 2730308 h 3671272"/>
              <a:gd name="connsiteX5" fmla="*/ 6110074 w 6110074"/>
              <a:gd name="connsiteY5" fmla="*/ 2676043 h 3671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10074" h="3671272">
                <a:moveTo>
                  <a:pt x="99583" y="0"/>
                </a:moveTo>
                <a:lnTo>
                  <a:pt x="0" y="223666"/>
                </a:lnTo>
                <a:lnTo>
                  <a:pt x="300" y="235536"/>
                </a:lnTo>
                <a:cubicBezTo>
                  <a:pt x="97312" y="2149361"/>
                  <a:pt x="1679784" y="3671272"/>
                  <a:pt x="3617718" y="3671272"/>
                </a:cubicBezTo>
                <a:cubicBezTo>
                  <a:pt x="4555428" y="3671272"/>
                  <a:pt x="5409913" y="3314945"/>
                  <a:pt x="6053157" y="2730308"/>
                </a:cubicBezTo>
                <a:lnTo>
                  <a:pt x="6110074" y="2676043"/>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3" name="任意多边形: 形状 122"/>
          <p:cNvSpPr/>
          <p:nvPr>
            <p:custDataLst>
              <p:tags r:id="rId23"/>
            </p:custDataLst>
          </p:nvPr>
        </p:nvSpPr>
        <p:spPr>
          <a:xfrm rot="17640000" flipH="1">
            <a:off x="-1944577" y="1316071"/>
            <a:ext cx="4513790" cy="2693888"/>
          </a:xfrm>
          <a:custGeom>
            <a:avLst/>
            <a:gdLst>
              <a:gd name="connsiteX0" fmla="*/ 0 w 6018386"/>
              <a:gd name="connsiteY0" fmla="*/ 0 h 3591223"/>
              <a:gd name="connsiteX1" fmla="*/ 3931 w 6018386"/>
              <a:gd name="connsiteY1" fmla="*/ 155485 h 3591223"/>
              <a:gd name="connsiteX2" fmla="*/ 3621350 w 6018386"/>
              <a:gd name="connsiteY2" fmla="*/ 3591223 h 3591223"/>
              <a:gd name="connsiteX3" fmla="*/ 5925362 w 6018386"/>
              <a:gd name="connsiteY3" fmla="*/ 2764104 h 3591223"/>
              <a:gd name="connsiteX4" fmla="*/ 6018386 w 6018386"/>
              <a:gd name="connsiteY4" fmla="*/ 2679558 h 3591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8386" h="3591223">
                <a:moveTo>
                  <a:pt x="0" y="0"/>
                </a:moveTo>
                <a:lnTo>
                  <a:pt x="3931" y="155485"/>
                </a:lnTo>
                <a:cubicBezTo>
                  <a:pt x="100943" y="2069311"/>
                  <a:pt x="1683416" y="3591223"/>
                  <a:pt x="3621350" y="3591223"/>
                </a:cubicBezTo>
                <a:cubicBezTo>
                  <a:pt x="4496546" y="3591223"/>
                  <a:pt x="5299244" y="3280822"/>
                  <a:pt x="5925362" y="2764104"/>
                </a:cubicBezTo>
                <a:lnTo>
                  <a:pt x="6018386" y="2679558"/>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7" name="任意多边形: 形状 126"/>
          <p:cNvSpPr/>
          <p:nvPr>
            <p:custDataLst>
              <p:tags r:id="rId24"/>
            </p:custDataLst>
          </p:nvPr>
        </p:nvSpPr>
        <p:spPr>
          <a:xfrm rot="17640000" flipH="1">
            <a:off x="-1935913" y="1454219"/>
            <a:ext cx="4438517" cy="2596929"/>
          </a:xfrm>
          <a:custGeom>
            <a:avLst/>
            <a:gdLst>
              <a:gd name="connsiteX0" fmla="*/ 0 w 5918022"/>
              <a:gd name="connsiteY0" fmla="*/ 0 h 3461966"/>
              <a:gd name="connsiteX1" fmla="*/ 10613 w 5918022"/>
              <a:gd name="connsiteY1" fmla="*/ 210176 h 3461966"/>
              <a:gd name="connsiteX2" fmla="*/ 3614044 w 5918022"/>
              <a:gd name="connsiteY2" fmla="*/ 3461966 h 3461966"/>
              <a:gd name="connsiteX3" fmla="*/ 5639212 w 5918022"/>
              <a:gd name="connsiteY3" fmla="*/ 2843363 h 3461966"/>
              <a:gd name="connsiteX4" fmla="*/ 5918022 w 5918022"/>
              <a:gd name="connsiteY4" fmla="*/ 2634873 h 346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8022" h="3461966">
                <a:moveTo>
                  <a:pt x="0" y="0"/>
                </a:moveTo>
                <a:lnTo>
                  <a:pt x="10613" y="210176"/>
                </a:lnTo>
                <a:cubicBezTo>
                  <a:pt x="196102" y="2036658"/>
                  <a:pt x="1738624" y="3461966"/>
                  <a:pt x="3614044" y="3461966"/>
                </a:cubicBezTo>
                <a:cubicBezTo>
                  <a:pt x="4364212" y="3461966"/>
                  <a:pt x="5061116" y="3233917"/>
                  <a:pt x="5639212" y="2843363"/>
                </a:cubicBezTo>
                <a:lnTo>
                  <a:pt x="5918022" y="2634873"/>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5" name="任意多边形: 形状 104"/>
          <p:cNvSpPr/>
          <p:nvPr>
            <p:custDataLst>
              <p:tags r:id="rId25"/>
            </p:custDataLst>
          </p:nvPr>
        </p:nvSpPr>
        <p:spPr>
          <a:xfrm rot="17640000" flipH="1">
            <a:off x="-1920922" y="1587602"/>
            <a:ext cx="4354422" cy="2500236"/>
          </a:xfrm>
          <a:custGeom>
            <a:avLst/>
            <a:gdLst>
              <a:gd name="connsiteX0" fmla="*/ 0 w 5805896"/>
              <a:gd name="connsiteY0" fmla="*/ 0 h 3333065"/>
              <a:gd name="connsiteX1" fmla="*/ 4104 w 5805896"/>
              <a:gd name="connsiteY1" fmla="*/ 81275 h 3333065"/>
              <a:gd name="connsiteX2" fmla="*/ 3607535 w 5805896"/>
              <a:gd name="connsiteY2" fmla="*/ 3333065 h 3333065"/>
              <a:gd name="connsiteX3" fmla="*/ 5632703 w 5805896"/>
              <a:gd name="connsiteY3" fmla="*/ 2714462 h 3333065"/>
              <a:gd name="connsiteX4" fmla="*/ 5805896 w 5805896"/>
              <a:gd name="connsiteY4" fmla="*/ 2584951 h 3333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5896" h="3333065">
                <a:moveTo>
                  <a:pt x="0" y="0"/>
                </a:moveTo>
                <a:lnTo>
                  <a:pt x="4104" y="81275"/>
                </a:lnTo>
                <a:cubicBezTo>
                  <a:pt x="189593" y="1907757"/>
                  <a:pt x="1732115" y="3333065"/>
                  <a:pt x="3607535" y="3333065"/>
                </a:cubicBezTo>
                <a:cubicBezTo>
                  <a:pt x="4357703" y="3333065"/>
                  <a:pt x="5054607" y="3105016"/>
                  <a:pt x="5632703" y="2714462"/>
                </a:cubicBezTo>
                <a:lnTo>
                  <a:pt x="5805896" y="2584951"/>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7" name="任意多边形: 形状 106"/>
          <p:cNvSpPr/>
          <p:nvPr>
            <p:custDataLst>
              <p:tags r:id="rId26"/>
            </p:custDataLst>
          </p:nvPr>
        </p:nvSpPr>
        <p:spPr>
          <a:xfrm rot="17640000" flipH="1">
            <a:off x="-1903975" y="1724000"/>
            <a:ext cx="4266413" cy="2401799"/>
          </a:xfrm>
          <a:custGeom>
            <a:avLst/>
            <a:gdLst>
              <a:gd name="connsiteX0" fmla="*/ 0 w 5688550"/>
              <a:gd name="connsiteY0" fmla="*/ 0 h 3201839"/>
              <a:gd name="connsiteX1" fmla="*/ 47265 w 5688550"/>
              <a:gd name="connsiteY1" fmla="*/ 309693 h 3201839"/>
              <a:gd name="connsiteX2" fmla="*/ 3595808 w 5688550"/>
              <a:gd name="connsiteY2" fmla="*/ 3201839 h 3201839"/>
              <a:gd name="connsiteX3" fmla="*/ 5620976 w 5688550"/>
              <a:gd name="connsiteY3" fmla="*/ 2583236 h 3201839"/>
              <a:gd name="connsiteX4" fmla="*/ 5688550 w 5688550"/>
              <a:gd name="connsiteY4" fmla="*/ 2532705 h 3201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550" h="3201839">
                <a:moveTo>
                  <a:pt x="0" y="0"/>
                </a:moveTo>
                <a:lnTo>
                  <a:pt x="47265" y="309693"/>
                </a:lnTo>
                <a:cubicBezTo>
                  <a:pt x="385015" y="1960237"/>
                  <a:pt x="1845416" y="3201839"/>
                  <a:pt x="3595808" y="3201839"/>
                </a:cubicBezTo>
                <a:cubicBezTo>
                  <a:pt x="4345976" y="3201839"/>
                  <a:pt x="5042880" y="2973790"/>
                  <a:pt x="5620976" y="2583236"/>
                </a:cubicBezTo>
                <a:lnTo>
                  <a:pt x="5688550" y="2532705"/>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62" name="任意多边形: 形状 161"/>
          <p:cNvSpPr/>
          <p:nvPr>
            <p:custDataLst>
              <p:tags r:id="rId27"/>
            </p:custDataLst>
          </p:nvPr>
        </p:nvSpPr>
        <p:spPr>
          <a:xfrm rot="17640000" flipH="1">
            <a:off x="-1850170" y="1843770"/>
            <a:ext cx="4124072" cy="2300390"/>
          </a:xfrm>
          <a:custGeom>
            <a:avLst/>
            <a:gdLst>
              <a:gd name="connsiteX0" fmla="*/ 0 w 5498762"/>
              <a:gd name="connsiteY0" fmla="*/ 0 h 3066650"/>
              <a:gd name="connsiteX1" fmla="*/ 26632 w 5498762"/>
              <a:gd name="connsiteY1" fmla="*/ 174504 h 3066650"/>
              <a:gd name="connsiteX2" fmla="*/ 3575175 w 5498762"/>
              <a:gd name="connsiteY2" fmla="*/ 3066650 h 3066650"/>
              <a:gd name="connsiteX3" fmla="*/ 5301698 w 5498762"/>
              <a:gd name="connsiteY3" fmla="*/ 2629478 h 3066650"/>
              <a:gd name="connsiteX4" fmla="*/ 5461196 w 5498762"/>
              <a:gd name="connsiteY4" fmla="*/ 2532581 h 3066650"/>
              <a:gd name="connsiteX5" fmla="*/ 5498762 w 5498762"/>
              <a:gd name="connsiteY5" fmla="*/ 2448207 h 306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8762" h="3066650">
                <a:moveTo>
                  <a:pt x="0" y="0"/>
                </a:moveTo>
                <a:lnTo>
                  <a:pt x="26632" y="174504"/>
                </a:lnTo>
                <a:cubicBezTo>
                  <a:pt x="364382" y="1825048"/>
                  <a:pt x="1824783" y="3066650"/>
                  <a:pt x="3575175" y="3066650"/>
                </a:cubicBezTo>
                <a:cubicBezTo>
                  <a:pt x="4200315" y="3066650"/>
                  <a:pt x="4788466" y="2908282"/>
                  <a:pt x="5301698" y="2629478"/>
                </a:cubicBezTo>
                <a:lnTo>
                  <a:pt x="5461196" y="2532581"/>
                </a:lnTo>
                <a:lnTo>
                  <a:pt x="5498762" y="2448207"/>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60" name="任意多边形: 形状 159"/>
          <p:cNvSpPr/>
          <p:nvPr>
            <p:custDataLst>
              <p:tags r:id="rId28"/>
            </p:custDataLst>
          </p:nvPr>
        </p:nvSpPr>
        <p:spPr>
          <a:xfrm rot="17640000" flipH="1">
            <a:off x="-1797085" y="1964007"/>
            <a:ext cx="3982754" cy="2198980"/>
          </a:xfrm>
          <a:custGeom>
            <a:avLst/>
            <a:gdLst>
              <a:gd name="connsiteX0" fmla="*/ 0 w 5310339"/>
              <a:gd name="connsiteY0" fmla="*/ 0 h 2931460"/>
              <a:gd name="connsiteX1" fmla="*/ 6000 w 5310339"/>
              <a:gd name="connsiteY1" fmla="*/ 39314 h 2931460"/>
              <a:gd name="connsiteX2" fmla="*/ 3554543 w 5310339"/>
              <a:gd name="connsiteY2" fmla="*/ 2931460 h 2931460"/>
              <a:gd name="connsiteX3" fmla="*/ 5085166 w 5310339"/>
              <a:gd name="connsiteY3" fmla="*/ 2593120 h 2931460"/>
              <a:gd name="connsiteX4" fmla="*/ 5244189 w 5310339"/>
              <a:gd name="connsiteY4" fmla="*/ 2512892 h 2931460"/>
              <a:gd name="connsiteX5" fmla="*/ 5310339 w 5310339"/>
              <a:gd name="connsiteY5" fmla="*/ 2364316 h 293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0339" h="2931460">
                <a:moveTo>
                  <a:pt x="0" y="0"/>
                </a:moveTo>
                <a:lnTo>
                  <a:pt x="6000" y="39314"/>
                </a:lnTo>
                <a:cubicBezTo>
                  <a:pt x="343750" y="1689858"/>
                  <a:pt x="1804151" y="2931460"/>
                  <a:pt x="3554543" y="2931460"/>
                </a:cubicBezTo>
                <a:cubicBezTo>
                  <a:pt x="4101541" y="2931460"/>
                  <a:pt x="4620218" y="2810209"/>
                  <a:pt x="5085166" y="2593120"/>
                </a:cubicBezTo>
                <a:lnTo>
                  <a:pt x="5244189" y="2512892"/>
                </a:lnTo>
                <a:lnTo>
                  <a:pt x="5310339" y="2364316"/>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8" name="任意多边形: 形状 157"/>
          <p:cNvSpPr/>
          <p:nvPr>
            <p:custDataLst>
              <p:tags r:id="rId29"/>
            </p:custDataLst>
          </p:nvPr>
        </p:nvSpPr>
        <p:spPr>
          <a:xfrm rot="17640000" flipH="1">
            <a:off x="-1739757" y="2090781"/>
            <a:ext cx="3832951" cy="2093790"/>
          </a:xfrm>
          <a:custGeom>
            <a:avLst/>
            <a:gdLst>
              <a:gd name="connsiteX0" fmla="*/ 0 w 5110601"/>
              <a:gd name="connsiteY0" fmla="*/ 0 h 2791232"/>
              <a:gd name="connsiteX1" fmla="*/ 63307 w 5110601"/>
              <a:gd name="connsiteY1" fmla="*/ 246211 h 2791232"/>
              <a:gd name="connsiteX2" fmla="*/ 3522595 w 5110601"/>
              <a:gd name="connsiteY2" fmla="*/ 2791232 h 2791232"/>
              <a:gd name="connsiteX3" fmla="*/ 4850739 w 5110601"/>
              <a:gd name="connsiteY3" fmla="*/ 2539989 h 2791232"/>
              <a:gd name="connsiteX4" fmla="*/ 5026443 w 5110601"/>
              <a:gd name="connsiteY4" fmla="*/ 2464410 h 2791232"/>
              <a:gd name="connsiteX5" fmla="*/ 5110601 w 5110601"/>
              <a:gd name="connsiteY5" fmla="*/ 2275386 h 279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0601" h="2791232">
                <a:moveTo>
                  <a:pt x="0" y="0"/>
                </a:moveTo>
                <a:lnTo>
                  <a:pt x="63307" y="246211"/>
                </a:lnTo>
                <a:cubicBezTo>
                  <a:pt x="521910" y="1720667"/>
                  <a:pt x="1897231" y="2791232"/>
                  <a:pt x="3522595" y="2791232"/>
                </a:cubicBezTo>
                <a:cubicBezTo>
                  <a:pt x="3991450" y="2791232"/>
                  <a:pt x="4439499" y="2702150"/>
                  <a:pt x="4850739" y="2539989"/>
                </a:cubicBezTo>
                <a:lnTo>
                  <a:pt x="5026443" y="2464410"/>
                </a:lnTo>
                <a:lnTo>
                  <a:pt x="5110601" y="2275386"/>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6" name="任意多边形: 形状 155"/>
          <p:cNvSpPr/>
          <p:nvPr>
            <p:custDataLst>
              <p:tags r:id="rId30"/>
            </p:custDataLst>
          </p:nvPr>
        </p:nvSpPr>
        <p:spPr>
          <a:xfrm rot="17640000" flipH="1">
            <a:off x="-1680690" y="2220233"/>
            <a:ext cx="3679668" cy="1987052"/>
          </a:xfrm>
          <a:custGeom>
            <a:avLst/>
            <a:gdLst>
              <a:gd name="connsiteX0" fmla="*/ 0 w 4906224"/>
              <a:gd name="connsiteY0" fmla="*/ 0 h 2648939"/>
              <a:gd name="connsiteX1" fmla="*/ 26720 w 4906224"/>
              <a:gd name="connsiteY1" fmla="*/ 103918 h 2648939"/>
              <a:gd name="connsiteX2" fmla="*/ 3486008 w 4906224"/>
              <a:gd name="connsiteY2" fmla="*/ 2648939 h 2648939"/>
              <a:gd name="connsiteX3" fmla="*/ 4563119 w 4906224"/>
              <a:gd name="connsiteY3" fmla="*/ 2486095 h 2648939"/>
              <a:gd name="connsiteX4" fmla="*/ 4812543 w 4906224"/>
              <a:gd name="connsiteY4" fmla="*/ 2394805 h 2648939"/>
              <a:gd name="connsiteX5" fmla="*/ 4906224 w 4906224"/>
              <a:gd name="connsiteY5" fmla="*/ 2184392 h 2648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6224" h="2648939">
                <a:moveTo>
                  <a:pt x="0" y="0"/>
                </a:moveTo>
                <a:lnTo>
                  <a:pt x="26720" y="103918"/>
                </a:lnTo>
                <a:cubicBezTo>
                  <a:pt x="485323" y="1578374"/>
                  <a:pt x="1860644" y="2648939"/>
                  <a:pt x="3486008" y="2648939"/>
                </a:cubicBezTo>
                <a:cubicBezTo>
                  <a:pt x="3861092" y="2648939"/>
                  <a:pt x="4222860" y="2591927"/>
                  <a:pt x="4563119" y="2486095"/>
                </a:cubicBezTo>
                <a:lnTo>
                  <a:pt x="4812543" y="2394805"/>
                </a:lnTo>
                <a:lnTo>
                  <a:pt x="4906224" y="2184392"/>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4" name="任意多边形: 形状 153"/>
          <p:cNvSpPr/>
          <p:nvPr>
            <p:custDataLst>
              <p:tags r:id="rId31"/>
            </p:custDataLst>
          </p:nvPr>
        </p:nvSpPr>
        <p:spPr>
          <a:xfrm rot="17640000" flipH="1">
            <a:off x="-1619749" y="2352570"/>
            <a:ext cx="3522641" cy="1878646"/>
          </a:xfrm>
          <a:custGeom>
            <a:avLst/>
            <a:gdLst>
              <a:gd name="connsiteX0" fmla="*/ 0 w 4696855"/>
              <a:gd name="connsiteY0" fmla="*/ 0 h 2504423"/>
              <a:gd name="connsiteX1" fmla="*/ 106942 w 4696855"/>
              <a:gd name="connsiteY1" fmla="*/ 292188 h 2504423"/>
              <a:gd name="connsiteX2" fmla="*/ 3444429 w 4696855"/>
              <a:gd name="connsiteY2" fmla="*/ 2504423 h 2504423"/>
              <a:gd name="connsiteX3" fmla="*/ 4521540 w 4696855"/>
              <a:gd name="connsiteY3" fmla="*/ 2341579 h 2504423"/>
              <a:gd name="connsiteX4" fmla="*/ 4597793 w 4696855"/>
              <a:gd name="connsiteY4" fmla="*/ 2313670 h 2504423"/>
              <a:gd name="connsiteX5" fmla="*/ 4696855 w 4696855"/>
              <a:gd name="connsiteY5" fmla="*/ 2091174 h 2504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6855" h="2504423">
                <a:moveTo>
                  <a:pt x="0" y="0"/>
                </a:moveTo>
                <a:lnTo>
                  <a:pt x="106942" y="292188"/>
                </a:lnTo>
                <a:cubicBezTo>
                  <a:pt x="656812" y="1592226"/>
                  <a:pt x="1944093" y="2504423"/>
                  <a:pt x="3444429" y="2504423"/>
                </a:cubicBezTo>
                <a:cubicBezTo>
                  <a:pt x="3819513" y="2504423"/>
                  <a:pt x="4181281" y="2447411"/>
                  <a:pt x="4521540" y="2341579"/>
                </a:cubicBezTo>
                <a:lnTo>
                  <a:pt x="4597793" y="2313670"/>
                </a:lnTo>
                <a:lnTo>
                  <a:pt x="4696855" y="2091174"/>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2" name="任意多边形: 形状 151"/>
          <p:cNvSpPr/>
          <p:nvPr>
            <p:custDataLst>
              <p:tags r:id="rId32"/>
            </p:custDataLst>
          </p:nvPr>
        </p:nvSpPr>
        <p:spPr>
          <a:xfrm rot="17640000" flipH="1">
            <a:off x="-1553742" y="2492713"/>
            <a:ext cx="3355476" cy="1765726"/>
          </a:xfrm>
          <a:custGeom>
            <a:avLst/>
            <a:gdLst>
              <a:gd name="connsiteX0" fmla="*/ 0 w 4473968"/>
              <a:gd name="connsiteY0" fmla="*/ 0 h 2353889"/>
              <a:gd name="connsiteX1" fmla="*/ 51846 w 4473968"/>
              <a:gd name="connsiteY1" fmla="*/ 141654 h 2353889"/>
              <a:gd name="connsiteX2" fmla="*/ 3389333 w 4473968"/>
              <a:gd name="connsiteY2" fmla="*/ 2353889 h 2353889"/>
              <a:gd name="connsiteX3" fmla="*/ 4207345 w 4473968"/>
              <a:gd name="connsiteY3" fmla="*/ 2261137 h 2353889"/>
              <a:gd name="connsiteX4" fmla="*/ 4374211 w 4473968"/>
              <a:gd name="connsiteY4" fmla="*/ 2215996 h 2353889"/>
              <a:gd name="connsiteX5" fmla="*/ 4473968 w 4473968"/>
              <a:gd name="connsiteY5" fmla="*/ 1991939 h 235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3968" h="2353889">
                <a:moveTo>
                  <a:pt x="0" y="0"/>
                </a:moveTo>
                <a:lnTo>
                  <a:pt x="51846" y="141654"/>
                </a:lnTo>
                <a:cubicBezTo>
                  <a:pt x="601716" y="1441692"/>
                  <a:pt x="1888997" y="2353889"/>
                  <a:pt x="3389333" y="2353889"/>
                </a:cubicBezTo>
                <a:cubicBezTo>
                  <a:pt x="3670646" y="2353889"/>
                  <a:pt x="3944469" y="2321820"/>
                  <a:pt x="4207345" y="2261137"/>
                </a:cubicBezTo>
                <a:lnTo>
                  <a:pt x="4374211" y="2215996"/>
                </a:lnTo>
                <a:lnTo>
                  <a:pt x="4473968" y="1991939"/>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0" name="任意多边形: 形状 149"/>
          <p:cNvSpPr/>
          <p:nvPr>
            <p:custDataLst>
              <p:tags r:id="rId33"/>
            </p:custDataLst>
          </p:nvPr>
        </p:nvSpPr>
        <p:spPr>
          <a:xfrm rot="17640000" flipH="1">
            <a:off x="-1487242" y="2633612"/>
            <a:ext cx="3187329" cy="1652368"/>
          </a:xfrm>
          <a:custGeom>
            <a:avLst/>
            <a:gdLst>
              <a:gd name="connsiteX0" fmla="*/ 0 w 4249772"/>
              <a:gd name="connsiteY0" fmla="*/ 0 h 2202772"/>
              <a:gd name="connsiteX1" fmla="*/ 147968 w 4249772"/>
              <a:gd name="connsiteY1" fmla="*/ 307163 h 2202772"/>
              <a:gd name="connsiteX2" fmla="*/ 3332928 w 4249772"/>
              <a:gd name="connsiteY2" fmla="*/ 2202772 h 2202772"/>
              <a:gd name="connsiteX3" fmla="*/ 4150940 w 4249772"/>
              <a:gd name="connsiteY3" fmla="*/ 2110020 h 2202772"/>
              <a:gd name="connsiteX4" fmla="*/ 4153005 w 4249772"/>
              <a:gd name="connsiteY4" fmla="*/ 2109462 h 2202772"/>
              <a:gd name="connsiteX5" fmla="*/ 4249772 w 4249772"/>
              <a:gd name="connsiteY5" fmla="*/ 1892121 h 220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49772" h="2202772">
                <a:moveTo>
                  <a:pt x="0" y="0"/>
                </a:moveTo>
                <a:lnTo>
                  <a:pt x="147968" y="307163"/>
                </a:lnTo>
                <a:cubicBezTo>
                  <a:pt x="761337" y="1436273"/>
                  <a:pt x="1957620" y="2202772"/>
                  <a:pt x="3332928" y="2202772"/>
                </a:cubicBezTo>
                <a:cubicBezTo>
                  <a:pt x="3614241" y="2202772"/>
                  <a:pt x="3888064" y="2170703"/>
                  <a:pt x="4150940" y="2110020"/>
                </a:cubicBezTo>
                <a:lnTo>
                  <a:pt x="4153005" y="2109462"/>
                </a:lnTo>
                <a:lnTo>
                  <a:pt x="4249772" y="1892121"/>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标题 1"/>
          <p:cNvSpPr>
            <a:spLocks noGrp="1"/>
          </p:cNvSpPr>
          <p:nvPr>
            <p:ph type="title" hasCustomPrompt="1"/>
            <p:custDataLst>
              <p:tags r:id="rId34"/>
            </p:custDataLst>
          </p:nvPr>
        </p:nvSpPr>
        <p:spPr>
          <a:xfrm>
            <a:off x="2045105" y="1621598"/>
            <a:ext cx="5053790" cy="1314396"/>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6"/>
            </p:custDataLst>
          </p:nvPr>
        </p:nvSpPr>
        <p:spPr/>
        <p:txBody>
          <a:bodyPr/>
          <a:lstStyle/>
          <a:p>
            <a:endParaRPr lang="zh-CN" altLang="en-US"/>
          </a:p>
        </p:txBody>
      </p:sp>
      <p:sp>
        <p:nvSpPr>
          <p:cNvPr id="5" name="灯片编号占位符 4"/>
          <p:cNvSpPr>
            <a:spLocks noGrp="1"/>
          </p:cNvSpPr>
          <p:nvPr>
            <p:ph type="sldNum" sz="quarter" idx="12"/>
            <p:custDataLst>
              <p:tags r:id="rId3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2000"/>
            <a:ext cx="6858000" cy="1242039"/>
          </a:xfrm>
        </p:spPr>
        <p:txBody>
          <a:bodyPr/>
          <a:lstStyle>
            <a:lvl1pPr marL="0" indent="0" algn="ctr">
              <a:buNone/>
              <a:defRPr sz="1350"/>
            </a:lvl1pPr>
            <a:lvl2pPr marL="257175" indent="0" algn="ctr">
              <a:buNone/>
              <a:defRPr sz="1125"/>
            </a:lvl2pPr>
            <a:lvl3pPr marL="514350" indent="0" algn="ctr">
              <a:buNone/>
              <a:defRPr sz="107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30"/>
            <a:ext cx="7886700" cy="2139927"/>
          </a:xfrm>
        </p:spPr>
        <p:txBody>
          <a:bodyPr anchor="b"/>
          <a:lstStyle>
            <a:lvl1pPr>
              <a:defRPr sz="337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701"/>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70">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1093"/>
            <a:ext cx="3868340" cy="618042"/>
          </a:xfrm>
        </p:spPr>
        <p:txBody>
          <a:bodyPr anchor="b"/>
          <a:lstStyle>
            <a:lvl1pPr marL="0" indent="0">
              <a:buNone/>
              <a:defRPr sz="1350" b="1"/>
            </a:lvl1pPr>
            <a:lvl2pPr marL="257175" indent="0">
              <a:buNone/>
              <a:defRPr sz="1125" b="1"/>
            </a:lvl2pPr>
            <a:lvl3pPr marL="514350" indent="0">
              <a:buNone/>
              <a:defRPr sz="107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9135"/>
            <a:ext cx="3868340" cy="276392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2" y="1261093"/>
            <a:ext cx="3887391" cy="618042"/>
          </a:xfrm>
        </p:spPr>
        <p:txBody>
          <a:bodyPr anchor="b"/>
          <a:lstStyle>
            <a:lvl1pPr marL="0" indent="0">
              <a:buNone/>
              <a:defRPr sz="1350" b="1"/>
            </a:lvl1pPr>
            <a:lvl2pPr marL="257175" indent="0">
              <a:buNone/>
              <a:defRPr sz="1125" b="1"/>
            </a:lvl2pPr>
            <a:lvl3pPr marL="514350" indent="0">
              <a:buNone/>
              <a:defRPr sz="107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2" y="1879135"/>
            <a:ext cx="3887391" cy="276392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4" name="任意多边形: 形状 83"/>
          <p:cNvSpPr/>
          <p:nvPr>
            <p:custDataLst>
              <p:tags r:id="rId2"/>
            </p:custDataLst>
          </p:nvPr>
        </p:nvSpPr>
        <p:spPr>
          <a:xfrm rot="3192208">
            <a:off x="-569959" y="4247716"/>
            <a:ext cx="1344134" cy="780212"/>
          </a:xfrm>
          <a:custGeom>
            <a:avLst/>
            <a:gdLst>
              <a:gd name="connsiteX0" fmla="*/ 0 w 1792179"/>
              <a:gd name="connsiteY0" fmla="*/ 19794 h 1040101"/>
              <a:gd name="connsiteX1" fmla="*/ 17147 w 1792179"/>
              <a:gd name="connsiteY1" fmla="*/ 16832 h 1040101"/>
              <a:gd name="connsiteX2" fmla="*/ 311581 w 1792179"/>
              <a:gd name="connsiteY2" fmla="*/ 0 h 1040101"/>
              <a:gd name="connsiteX3" fmla="*/ 1684227 w 1792179"/>
              <a:gd name="connsiteY3" fmla="*/ 393482 h 1040101"/>
              <a:gd name="connsiteX4" fmla="*/ 1792179 w 1792179"/>
              <a:gd name="connsiteY4" fmla="*/ 467729 h 1040101"/>
              <a:gd name="connsiteX5" fmla="*/ 1364044 w 1792179"/>
              <a:gd name="connsiteY5" fmla="*/ 1040101 h 104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2179" h="1040101">
                <a:moveTo>
                  <a:pt x="0" y="19794"/>
                </a:moveTo>
                <a:lnTo>
                  <a:pt x="17147" y="16832"/>
                </a:lnTo>
                <a:cubicBezTo>
                  <a:pt x="113954" y="5702"/>
                  <a:pt x="212180" y="0"/>
                  <a:pt x="311581" y="0"/>
                </a:cubicBezTo>
                <a:cubicBezTo>
                  <a:pt x="808589" y="0"/>
                  <a:pt x="1276190" y="142541"/>
                  <a:pt x="1684227" y="393482"/>
                </a:cubicBezTo>
                <a:lnTo>
                  <a:pt x="1792179" y="467729"/>
                </a:lnTo>
                <a:lnTo>
                  <a:pt x="1364044" y="1040101"/>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82" name="任意多边形: 形状 81"/>
          <p:cNvSpPr/>
          <p:nvPr>
            <p:custDataLst>
              <p:tags r:id="rId3"/>
            </p:custDataLst>
          </p:nvPr>
        </p:nvSpPr>
        <p:spPr>
          <a:xfrm rot="3192208">
            <a:off x="-583621" y="4229154"/>
            <a:ext cx="1422005" cy="819437"/>
          </a:xfrm>
          <a:custGeom>
            <a:avLst/>
            <a:gdLst>
              <a:gd name="connsiteX0" fmla="*/ 0 w 1896007"/>
              <a:gd name="connsiteY0" fmla="*/ 49189 h 1092391"/>
              <a:gd name="connsiteX1" fmla="*/ 187272 w 1896007"/>
              <a:gd name="connsiteY1" fmla="*/ 16832 h 1092391"/>
              <a:gd name="connsiteX2" fmla="*/ 481706 w 1896007"/>
              <a:gd name="connsiteY2" fmla="*/ 0 h 1092391"/>
              <a:gd name="connsiteX3" fmla="*/ 1854352 w 1896007"/>
              <a:gd name="connsiteY3" fmla="*/ 393482 h 1092391"/>
              <a:gd name="connsiteX4" fmla="*/ 1896007 w 1896007"/>
              <a:gd name="connsiteY4" fmla="*/ 422132 h 1092391"/>
              <a:gd name="connsiteX5" fmla="*/ 1394653 w 1896007"/>
              <a:gd name="connsiteY5" fmla="*/ 1092391 h 109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6007" h="1092391">
                <a:moveTo>
                  <a:pt x="0" y="49189"/>
                </a:moveTo>
                <a:lnTo>
                  <a:pt x="187272" y="16832"/>
                </a:lnTo>
                <a:cubicBezTo>
                  <a:pt x="284079" y="5702"/>
                  <a:pt x="382305" y="0"/>
                  <a:pt x="481706" y="0"/>
                </a:cubicBezTo>
                <a:cubicBezTo>
                  <a:pt x="978714" y="0"/>
                  <a:pt x="1446315" y="142541"/>
                  <a:pt x="1854352" y="393482"/>
                </a:cubicBezTo>
                <a:lnTo>
                  <a:pt x="1896007" y="422132"/>
                </a:lnTo>
                <a:lnTo>
                  <a:pt x="1394653" y="1092391"/>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80" name="任意多边形: 形状 79"/>
          <p:cNvSpPr/>
          <p:nvPr>
            <p:custDataLst>
              <p:tags r:id="rId4"/>
            </p:custDataLst>
          </p:nvPr>
        </p:nvSpPr>
        <p:spPr>
          <a:xfrm rot="3192208">
            <a:off x="-592123" y="4212477"/>
            <a:ext cx="1492376" cy="858661"/>
          </a:xfrm>
          <a:custGeom>
            <a:avLst/>
            <a:gdLst>
              <a:gd name="connsiteX0" fmla="*/ 0 w 1989834"/>
              <a:gd name="connsiteY0" fmla="*/ 84670 h 1144681"/>
              <a:gd name="connsiteX1" fmla="*/ 63330 w 1989834"/>
              <a:gd name="connsiteY1" fmla="*/ 66235 h 1144681"/>
              <a:gd name="connsiteX2" fmla="*/ 643694 w 1989834"/>
              <a:gd name="connsiteY2" fmla="*/ 0 h 1144681"/>
              <a:gd name="connsiteX3" fmla="*/ 1764611 w 1989834"/>
              <a:gd name="connsiteY3" fmla="*/ 256199 h 1144681"/>
              <a:gd name="connsiteX4" fmla="*/ 1989834 w 1989834"/>
              <a:gd name="connsiteY4" fmla="*/ 379027 h 1144681"/>
              <a:gd name="connsiteX5" fmla="*/ 1417124 w 1989834"/>
              <a:gd name="connsiteY5" fmla="*/ 1144681 h 114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9834" h="1144681">
                <a:moveTo>
                  <a:pt x="0" y="84670"/>
                </a:moveTo>
                <a:lnTo>
                  <a:pt x="63330" y="66235"/>
                </a:lnTo>
                <a:cubicBezTo>
                  <a:pt x="250793" y="22807"/>
                  <a:pt x="444891" y="0"/>
                  <a:pt x="643694" y="0"/>
                </a:cubicBezTo>
                <a:cubicBezTo>
                  <a:pt x="1041300" y="0"/>
                  <a:pt x="1420086" y="91226"/>
                  <a:pt x="1764611" y="256199"/>
                </a:cubicBezTo>
                <a:lnTo>
                  <a:pt x="1989834" y="379027"/>
                </a:lnTo>
                <a:lnTo>
                  <a:pt x="1417124" y="1144681"/>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8" name="任意多边形: 形状 77"/>
          <p:cNvSpPr/>
          <p:nvPr>
            <p:custDataLst>
              <p:tags r:id="rId5"/>
            </p:custDataLst>
          </p:nvPr>
        </p:nvSpPr>
        <p:spPr>
          <a:xfrm rot="3192208">
            <a:off x="-593417" y="4198226"/>
            <a:ext cx="1551957" cy="897885"/>
          </a:xfrm>
          <a:custGeom>
            <a:avLst/>
            <a:gdLst>
              <a:gd name="connsiteX0" fmla="*/ 0 w 2069276"/>
              <a:gd name="connsiteY0" fmla="*/ 128554 h 1196971"/>
              <a:gd name="connsiteX1" fmla="*/ 214085 w 2069276"/>
              <a:gd name="connsiteY1" fmla="*/ 66235 h 1196971"/>
              <a:gd name="connsiteX2" fmla="*/ 794449 w 2069276"/>
              <a:gd name="connsiteY2" fmla="*/ 0 h 1196971"/>
              <a:gd name="connsiteX3" fmla="*/ 1915366 w 2069276"/>
              <a:gd name="connsiteY3" fmla="*/ 256199 h 1196971"/>
              <a:gd name="connsiteX4" fmla="*/ 2069276 w 2069276"/>
              <a:gd name="connsiteY4" fmla="*/ 340136 h 1196971"/>
              <a:gd name="connsiteX5" fmla="*/ 1428363 w 2069276"/>
              <a:gd name="connsiteY5" fmla="*/ 1196971 h 1196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9276" h="1196971">
                <a:moveTo>
                  <a:pt x="0" y="128554"/>
                </a:moveTo>
                <a:lnTo>
                  <a:pt x="214085" y="66235"/>
                </a:lnTo>
                <a:cubicBezTo>
                  <a:pt x="401548" y="22807"/>
                  <a:pt x="595646" y="0"/>
                  <a:pt x="794449" y="0"/>
                </a:cubicBezTo>
                <a:cubicBezTo>
                  <a:pt x="1192056" y="0"/>
                  <a:pt x="1570841" y="91226"/>
                  <a:pt x="1915366" y="256199"/>
                </a:cubicBezTo>
                <a:lnTo>
                  <a:pt x="2069276" y="340136"/>
                </a:lnTo>
                <a:lnTo>
                  <a:pt x="1428363" y="1196971"/>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6" name="任意多边形: 形状 75"/>
          <p:cNvSpPr/>
          <p:nvPr>
            <p:custDataLst>
              <p:tags r:id="rId6"/>
            </p:custDataLst>
          </p:nvPr>
        </p:nvSpPr>
        <p:spPr>
          <a:xfrm rot="3192208">
            <a:off x="-589060" y="4186808"/>
            <a:ext cx="1604470" cy="937108"/>
          </a:xfrm>
          <a:custGeom>
            <a:avLst/>
            <a:gdLst>
              <a:gd name="connsiteX0" fmla="*/ 0 w 2139293"/>
              <a:gd name="connsiteY0" fmla="*/ 179486 h 1249259"/>
              <a:gd name="connsiteX1" fmla="*/ 79439 w 2139293"/>
              <a:gd name="connsiteY1" fmla="*/ 146570 h 1249259"/>
              <a:gd name="connsiteX2" fmla="*/ 935779 w 2139293"/>
              <a:gd name="connsiteY2" fmla="*/ 0 h 1249259"/>
              <a:gd name="connsiteX3" fmla="*/ 2056696 w 2139293"/>
              <a:gd name="connsiteY3" fmla="*/ 256199 h 1249259"/>
              <a:gd name="connsiteX4" fmla="*/ 2139293 w 2139293"/>
              <a:gd name="connsiteY4" fmla="*/ 301244 h 1249259"/>
              <a:gd name="connsiteX5" fmla="*/ 1430176 w 2139293"/>
              <a:gd name="connsiteY5" fmla="*/ 1249259 h 1249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9293" h="1249259">
                <a:moveTo>
                  <a:pt x="0" y="179486"/>
                </a:moveTo>
                <a:lnTo>
                  <a:pt x="79439" y="146570"/>
                </a:lnTo>
                <a:cubicBezTo>
                  <a:pt x="349957" y="51315"/>
                  <a:pt x="637575" y="0"/>
                  <a:pt x="935779" y="0"/>
                </a:cubicBezTo>
                <a:cubicBezTo>
                  <a:pt x="1333386" y="0"/>
                  <a:pt x="1712171" y="91226"/>
                  <a:pt x="2056696" y="256199"/>
                </a:cubicBezTo>
                <a:lnTo>
                  <a:pt x="2139293" y="301244"/>
                </a:lnTo>
                <a:lnTo>
                  <a:pt x="1430176" y="1249259"/>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4" name="任意多边形: 形状 73"/>
          <p:cNvSpPr/>
          <p:nvPr>
            <p:custDataLst>
              <p:tags r:id="rId7"/>
            </p:custDataLst>
          </p:nvPr>
        </p:nvSpPr>
        <p:spPr>
          <a:xfrm rot="3192208">
            <a:off x="-580767" y="4177359"/>
            <a:ext cx="1652061" cy="976333"/>
          </a:xfrm>
          <a:custGeom>
            <a:avLst/>
            <a:gdLst>
              <a:gd name="connsiteX0" fmla="*/ 0 w 2202748"/>
              <a:gd name="connsiteY0" fmla="*/ 235328 h 1301549"/>
              <a:gd name="connsiteX1" fmla="*/ 214207 w 2202748"/>
              <a:gd name="connsiteY1" fmla="*/ 146570 h 1301549"/>
              <a:gd name="connsiteX2" fmla="*/ 1070547 w 2202748"/>
              <a:gd name="connsiteY2" fmla="*/ 0 h 1301549"/>
              <a:gd name="connsiteX3" fmla="*/ 2191464 w 2202748"/>
              <a:gd name="connsiteY3" fmla="*/ 256199 h 1301549"/>
              <a:gd name="connsiteX4" fmla="*/ 2202748 w 2202748"/>
              <a:gd name="connsiteY4" fmla="*/ 262352 h 1301549"/>
              <a:gd name="connsiteX5" fmla="*/ 1425427 w 2202748"/>
              <a:gd name="connsiteY5" fmla="*/ 1301549 h 1301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2748" h="1301549">
                <a:moveTo>
                  <a:pt x="0" y="235328"/>
                </a:moveTo>
                <a:lnTo>
                  <a:pt x="214207" y="146570"/>
                </a:lnTo>
                <a:cubicBezTo>
                  <a:pt x="484725" y="51315"/>
                  <a:pt x="772343" y="0"/>
                  <a:pt x="1070547" y="0"/>
                </a:cubicBezTo>
                <a:cubicBezTo>
                  <a:pt x="1468154" y="0"/>
                  <a:pt x="1846939" y="91226"/>
                  <a:pt x="2191464" y="256199"/>
                </a:cubicBezTo>
                <a:lnTo>
                  <a:pt x="2202748" y="262352"/>
                </a:lnTo>
                <a:lnTo>
                  <a:pt x="1425427" y="1301549"/>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2" name="任意多边形: 形状 71"/>
          <p:cNvSpPr/>
          <p:nvPr>
            <p:custDataLst>
              <p:tags r:id="rId8"/>
            </p:custDataLst>
          </p:nvPr>
        </p:nvSpPr>
        <p:spPr>
          <a:xfrm rot="3192208">
            <a:off x="-566672" y="4169129"/>
            <a:ext cx="1689872" cy="1015557"/>
          </a:xfrm>
          <a:custGeom>
            <a:avLst/>
            <a:gdLst>
              <a:gd name="connsiteX0" fmla="*/ 0 w 2253163"/>
              <a:gd name="connsiteY0" fmla="*/ 297564 h 1353839"/>
              <a:gd name="connsiteX1" fmla="*/ 75849 w 2253163"/>
              <a:gd name="connsiteY1" fmla="*/ 256199 h 1353839"/>
              <a:gd name="connsiteX2" fmla="*/ 1196766 w 2253163"/>
              <a:gd name="connsiteY2" fmla="*/ 0 h 1353839"/>
              <a:gd name="connsiteX3" fmla="*/ 2053107 w 2253163"/>
              <a:gd name="connsiteY3" fmla="*/ 146570 h 1353839"/>
              <a:gd name="connsiteX4" fmla="*/ 2253163 w 2253163"/>
              <a:gd name="connsiteY4" fmla="*/ 229464 h 1353839"/>
              <a:gd name="connsiteX5" fmla="*/ 1412130 w 2253163"/>
              <a:gd name="connsiteY5" fmla="*/ 1353839 h 135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53163" h="1353839">
                <a:moveTo>
                  <a:pt x="0" y="297564"/>
                </a:moveTo>
                <a:lnTo>
                  <a:pt x="75849" y="256199"/>
                </a:lnTo>
                <a:cubicBezTo>
                  <a:pt x="420374" y="91226"/>
                  <a:pt x="799160" y="0"/>
                  <a:pt x="1196766" y="0"/>
                </a:cubicBezTo>
                <a:cubicBezTo>
                  <a:pt x="1494971" y="0"/>
                  <a:pt x="1782589" y="51315"/>
                  <a:pt x="2053107" y="146570"/>
                </a:cubicBezTo>
                <a:lnTo>
                  <a:pt x="2253163" y="229464"/>
                </a:lnTo>
                <a:lnTo>
                  <a:pt x="1412130" y="1353839"/>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70" name="任意多边形: 形状 69"/>
          <p:cNvSpPr/>
          <p:nvPr>
            <p:custDataLst>
              <p:tags r:id="rId9"/>
            </p:custDataLst>
          </p:nvPr>
        </p:nvSpPr>
        <p:spPr>
          <a:xfrm rot="3192208">
            <a:off x="-549392" y="4162177"/>
            <a:ext cx="1723225" cy="1054781"/>
          </a:xfrm>
          <a:custGeom>
            <a:avLst/>
            <a:gdLst>
              <a:gd name="connsiteX0" fmla="*/ 0 w 2297633"/>
              <a:gd name="connsiteY0" fmla="*/ 363617 h 1406129"/>
              <a:gd name="connsiteX1" fmla="*/ 196966 w 2297633"/>
              <a:gd name="connsiteY1" fmla="*/ 256199 h 1406129"/>
              <a:gd name="connsiteX2" fmla="*/ 1317883 w 2297633"/>
              <a:gd name="connsiteY2" fmla="*/ 0 h 1406129"/>
              <a:gd name="connsiteX3" fmla="*/ 2174224 w 2297633"/>
              <a:gd name="connsiteY3" fmla="*/ 146570 h 1406129"/>
              <a:gd name="connsiteX4" fmla="*/ 2297633 w 2297633"/>
              <a:gd name="connsiteY4" fmla="*/ 197705 h 1406129"/>
              <a:gd name="connsiteX5" fmla="*/ 1393730 w 2297633"/>
              <a:gd name="connsiteY5" fmla="*/ 1406129 h 1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7633" h="1406129">
                <a:moveTo>
                  <a:pt x="0" y="363617"/>
                </a:moveTo>
                <a:lnTo>
                  <a:pt x="196966" y="256199"/>
                </a:lnTo>
                <a:cubicBezTo>
                  <a:pt x="541491" y="91226"/>
                  <a:pt x="920277" y="0"/>
                  <a:pt x="1317883" y="0"/>
                </a:cubicBezTo>
                <a:cubicBezTo>
                  <a:pt x="1616088" y="0"/>
                  <a:pt x="1903706" y="51315"/>
                  <a:pt x="2174224" y="146570"/>
                </a:cubicBezTo>
                <a:lnTo>
                  <a:pt x="2297633" y="197705"/>
                </a:lnTo>
                <a:lnTo>
                  <a:pt x="1393730" y="1406129"/>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8" name="任意多边形: 形状 67"/>
          <p:cNvSpPr/>
          <p:nvPr>
            <p:custDataLst>
              <p:tags r:id="rId10"/>
            </p:custDataLst>
          </p:nvPr>
        </p:nvSpPr>
        <p:spPr>
          <a:xfrm rot="3192208">
            <a:off x="-528166" y="4157205"/>
            <a:ext cx="1751639" cy="1094004"/>
          </a:xfrm>
          <a:custGeom>
            <a:avLst/>
            <a:gdLst>
              <a:gd name="connsiteX0" fmla="*/ 0 w 2335519"/>
              <a:gd name="connsiteY0" fmla="*/ 434592 h 1458417"/>
              <a:gd name="connsiteX1" fmla="*/ 59773 w 2335519"/>
              <a:gd name="connsiteY1" fmla="*/ 393482 h 1458417"/>
              <a:gd name="connsiteX2" fmla="*/ 1432418 w 2335519"/>
              <a:gd name="connsiteY2" fmla="*/ 0 h 1458417"/>
              <a:gd name="connsiteX3" fmla="*/ 2288759 w 2335519"/>
              <a:gd name="connsiteY3" fmla="*/ 146570 h 1458417"/>
              <a:gd name="connsiteX4" fmla="*/ 2335519 w 2335519"/>
              <a:gd name="connsiteY4" fmla="*/ 165945 h 1458417"/>
              <a:gd name="connsiteX5" fmla="*/ 1368749 w 2335519"/>
              <a:gd name="connsiteY5" fmla="*/ 1458417 h 145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5519" h="1458417">
                <a:moveTo>
                  <a:pt x="0" y="434592"/>
                </a:moveTo>
                <a:lnTo>
                  <a:pt x="59773" y="393482"/>
                </a:lnTo>
                <a:cubicBezTo>
                  <a:pt x="467810" y="142541"/>
                  <a:pt x="935411" y="0"/>
                  <a:pt x="1432418" y="0"/>
                </a:cubicBezTo>
                <a:cubicBezTo>
                  <a:pt x="1730623" y="0"/>
                  <a:pt x="2018241" y="51315"/>
                  <a:pt x="2288759" y="146570"/>
                </a:cubicBezTo>
                <a:lnTo>
                  <a:pt x="2335519" y="165945"/>
                </a:lnTo>
                <a:lnTo>
                  <a:pt x="1368749" y="1458417"/>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6" name="任意多边形: 形状 65"/>
          <p:cNvSpPr/>
          <p:nvPr>
            <p:custDataLst>
              <p:tags r:id="rId11"/>
            </p:custDataLst>
          </p:nvPr>
        </p:nvSpPr>
        <p:spPr>
          <a:xfrm rot="3192208">
            <a:off x="-503342" y="4153182"/>
            <a:ext cx="1774285" cy="1133228"/>
          </a:xfrm>
          <a:custGeom>
            <a:avLst/>
            <a:gdLst>
              <a:gd name="connsiteX0" fmla="*/ 0 w 2365713"/>
              <a:gd name="connsiteY0" fmla="*/ 509630 h 1510707"/>
              <a:gd name="connsiteX1" fmla="*/ 168877 w 2365713"/>
              <a:gd name="connsiteY1" fmla="*/ 393482 h 1510707"/>
              <a:gd name="connsiteX2" fmla="*/ 1541522 w 2365713"/>
              <a:gd name="connsiteY2" fmla="*/ 0 h 1510707"/>
              <a:gd name="connsiteX3" fmla="*/ 2121886 w 2365713"/>
              <a:gd name="connsiteY3" fmla="*/ 66235 h 1510707"/>
              <a:gd name="connsiteX4" fmla="*/ 2365713 w 2365713"/>
              <a:gd name="connsiteY4" fmla="*/ 137211 h 1510707"/>
              <a:gd name="connsiteX5" fmla="*/ 1338336 w 2365713"/>
              <a:gd name="connsiteY5" fmla="*/ 1510707 h 1510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5713" h="1510707">
                <a:moveTo>
                  <a:pt x="0" y="509630"/>
                </a:moveTo>
                <a:lnTo>
                  <a:pt x="168877" y="393482"/>
                </a:lnTo>
                <a:cubicBezTo>
                  <a:pt x="576914" y="142541"/>
                  <a:pt x="1044515" y="0"/>
                  <a:pt x="1541522" y="0"/>
                </a:cubicBezTo>
                <a:cubicBezTo>
                  <a:pt x="1740325" y="0"/>
                  <a:pt x="1934423" y="22807"/>
                  <a:pt x="2121886" y="66235"/>
                </a:cubicBezTo>
                <a:lnTo>
                  <a:pt x="2365713" y="137211"/>
                </a:lnTo>
                <a:lnTo>
                  <a:pt x="1338336" y="1510707"/>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4" name="任意多边形: 形状 63"/>
          <p:cNvSpPr/>
          <p:nvPr>
            <p:custDataLst>
              <p:tags r:id="rId12"/>
            </p:custDataLst>
          </p:nvPr>
        </p:nvSpPr>
        <p:spPr>
          <a:xfrm rot="3192208">
            <a:off x="-475565" y="4149308"/>
            <a:ext cx="1791246" cy="1172453"/>
          </a:xfrm>
          <a:custGeom>
            <a:avLst/>
            <a:gdLst>
              <a:gd name="connsiteX0" fmla="*/ 0 w 2388328"/>
              <a:gd name="connsiteY0" fmla="*/ 587689 h 1562997"/>
              <a:gd name="connsiteX1" fmla="*/ 36510 w 2388328"/>
              <a:gd name="connsiteY1" fmla="*/ 556782 h 1562997"/>
              <a:gd name="connsiteX2" fmla="*/ 1646588 w 2388328"/>
              <a:gd name="connsiteY2" fmla="*/ 0 h 1562997"/>
              <a:gd name="connsiteX3" fmla="*/ 2226952 w 2388328"/>
              <a:gd name="connsiteY3" fmla="*/ 66235 h 1562997"/>
              <a:gd name="connsiteX4" fmla="*/ 2388328 w 2388328"/>
              <a:gd name="connsiteY4" fmla="*/ 113210 h 1562997"/>
              <a:gd name="connsiteX5" fmla="*/ 1303885 w 2388328"/>
              <a:gd name="connsiteY5" fmla="*/ 1562997 h 156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8328" h="1562997">
                <a:moveTo>
                  <a:pt x="0" y="587689"/>
                </a:moveTo>
                <a:lnTo>
                  <a:pt x="36510" y="556782"/>
                </a:lnTo>
                <a:cubicBezTo>
                  <a:pt x="496116" y="205259"/>
                  <a:pt x="1050179" y="0"/>
                  <a:pt x="1646588" y="0"/>
                </a:cubicBezTo>
                <a:cubicBezTo>
                  <a:pt x="1845391" y="0"/>
                  <a:pt x="2039489" y="22807"/>
                  <a:pt x="2226952" y="66235"/>
                </a:cubicBezTo>
                <a:lnTo>
                  <a:pt x="2388328" y="113210"/>
                </a:lnTo>
                <a:lnTo>
                  <a:pt x="1303885" y="1562997"/>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2" name="任意多边形: 形状 61"/>
          <p:cNvSpPr/>
          <p:nvPr>
            <p:custDataLst>
              <p:tags r:id="rId13"/>
            </p:custDataLst>
          </p:nvPr>
        </p:nvSpPr>
        <p:spPr>
          <a:xfrm rot="3192208">
            <a:off x="-443694" y="4147486"/>
            <a:ext cx="1803086" cy="1211676"/>
          </a:xfrm>
          <a:custGeom>
            <a:avLst/>
            <a:gdLst>
              <a:gd name="connsiteX0" fmla="*/ 0 w 2404114"/>
              <a:gd name="connsiteY0" fmla="*/ 670855 h 1615286"/>
              <a:gd name="connsiteX1" fmla="*/ 134747 w 2404114"/>
              <a:gd name="connsiteY1" fmla="*/ 556782 h 1615286"/>
              <a:gd name="connsiteX2" fmla="*/ 1744825 w 2404114"/>
              <a:gd name="connsiteY2" fmla="*/ 0 h 1615286"/>
              <a:gd name="connsiteX3" fmla="*/ 2325189 w 2404114"/>
              <a:gd name="connsiteY3" fmla="*/ 66235 h 1615286"/>
              <a:gd name="connsiteX4" fmla="*/ 2404114 w 2404114"/>
              <a:gd name="connsiteY4" fmla="*/ 89209 h 1615286"/>
              <a:gd name="connsiteX5" fmla="*/ 1262606 w 2404114"/>
              <a:gd name="connsiteY5" fmla="*/ 1615286 h 1615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4114" h="1615286">
                <a:moveTo>
                  <a:pt x="0" y="670855"/>
                </a:moveTo>
                <a:lnTo>
                  <a:pt x="134747" y="556782"/>
                </a:lnTo>
                <a:cubicBezTo>
                  <a:pt x="594353" y="205259"/>
                  <a:pt x="1148416" y="0"/>
                  <a:pt x="1744825" y="0"/>
                </a:cubicBezTo>
                <a:cubicBezTo>
                  <a:pt x="1943628" y="0"/>
                  <a:pt x="2137726" y="22807"/>
                  <a:pt x="2325189" y="66235"/>
                </a:cubicBezTo>
                <a:lnTo>
                  <a:pt x="2404114" y="89209"/>
                </a:lnTo>
                <a:lnTo>
                  <a:pt x="1262606" y="1615286"/>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0" name="任意多边形: 形状 59"/>
          <p:cNvSpPr/>
          <p:nvPr>
            <p:custDataLst>
              <p:tags r:id="rId14"/>
            </p:custDataLst>
          </p:nvPr>
        </p:nvSpPr>
        <p:spPr>
          <a:xfrm rot="3192208">
            <a:off x="-411086" y="4145929"/>
            <a:ext cx="1813850" cy="1250900"/>
          </a:xfrm>
          <a:custGeom>
            <a:avLst/>
            <a:gdLst>
              <a:gd name="connsiteX0" fmla="*/ 0 w 2418466"/>
              <a:gd name="connsiteY0" fmla="*/ 754888 h 1667575"/>
              <a:gd name="connsiteX1" fmla="*/ 10136 w 2418466"/>
              <a:gd name="connsiteY1" fmla="*/ 744459 h 1667575"/>
              <a:gd name="connsiteX2" fmla="*/ 1841905 w 2418466"/>
              <a:gd name="connsiteY2" fmla="*/ 0 h 1667575"/>
              <a:gd name="connsiteX3" fmla="*/ 2136340 w 2418466"/>
              <a:gd name="connsiteY3" fmla="*/ 16832 h 1667575"/>
              <a:gd name="connsiteX4" fmla="*/ 2418466 w 2418466"/>
              <a:gd name="connsiteY4" fmla="*/ 65577 h 1667575"/>
              <a:gd name="connsiteX5" fmla="*/ 1220169 w 2418466"/>
              <a:gd name="connsiteY5" fmla="*/ 1667575 h 166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8466" h="1667575">
                <a:moveTo>
                  <a:pt x="0" y="754888"/>
                </a:moveTo>
                <a:lnTo>
                  <a:pt x="10136" y="744459"/>
                </a:lnTo>
                <a:cubicBezTo>
                  <a:pt x="507921" y="279380"/>
                  <a:pt x="1146094" y="0"/>
                  <a:pt x="1841905" y="0"/>
                </a:cubicBezTo>
                <a:cubicBezTo>
                  <a:pt x="1941307" y="0"/>
                  <a:pt x="2039532" y="5702"/>
                  <a:pt x="2136340" y="16832"/>
                </a:cubicBezTo>
                <a:lnTo>
                  <a:pt x="2418466" y="65577"/>
                </a:lnTo>
                <a:lnTo>
                  <a:pt x="1220169" y="1667575"/>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8" name="任意多边形: 形状 57"/>
          <p:cNvSpPr/>
          <p:nvPr>
            <p:custDataLst>
              <p:tags r:id="rId15"/>
            </p:custDataLst>
          </p:nvPr>
        </p:nvSpPr>
        <p:spPr>
          <a:xfrm rot="3192208">
            <a:off x="-372197" y="4145193"/>
            <a:ext cx="1813283" cy="1290124"/>
          </a:xfrm>
          <a:custGeom>
            <a:avLst/>
            <a:gdLst>
              <a:gd name="connsiteX0" fmla="*/ 0 w 2417710"/>
              <a:gd name="connsiteY0" fmla="*/ 845595 h 1719865"/>
              <a:gd name="connsiteX1" fmla="*/ 98293 w 2417710"/>
              <a:gd name="connsiteY1" fmla="*/ 744459 h 1719865"/>
              <a:gd name="connsiteX2" fmla="*/ 1930062 w 2417710"/>
              <a:gd name="connsiteY2" fmla="*/ 0 h 1719865"/>
              <a:gd name="connsiteX3" fmla="*/ 2224497 w 2417710"/>
              <a:gd name="connsiteY3" fmla="*/ 16832 h 1719865"/>
              <a:gd name="connsiteX4" fmla="*/ 2417710 w 2417710"/>
              <a:gd name="connsiteY4" fmla="*/ 50215 h 1719865"/>
              <a:gd name="connsiteX5" fmla="*/ 1168810 w 2417710"/>
              <a:gd name="connsiteY5" fmla="*/ 1719865 h 1719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7710" h="1719865">
                <a:moveTo>
                  <a:pt x="0" y="845595"/>
                </a:moveTo>
                <a:lnTo>
                  <a:pt x="98293" y="744459"/>
                </a:lnTo>
                <a:cubicBezTo>
                  <a:pt x="596078" y="279380"/>
                  <a:pt x="1234251" y="0"/>
                  <a:pt x="1930062" y="0"/>
                </a:cubicBezTo>
                <a:cubicBezTo>
                  <a:pt x="2029464" y="0"/>
                  <a:pt x="2127689" y="5702"/>
                  <a:pt x="2224497" y="16832"/>
                </a:cubicBezTo>
                <a:lnTo>
                  <a:pt x="2417710" y="50215"/>
                </a:lnTo>
                <a:lnTo>
                  <a:pt x="1168810" y="1719865"/>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6" name="任意多边形: 形状 55"/>
          <p:cNvSpPr/>
          <p:nvPr>
            <p:custDataLst>
              <p:tags r:id="rId16"/>
            </p:custDataLst>
          </p:nvPr>
        </p:nvSpPr>
        <p:spPr>
          <a:xfrm rot="3192208">
            <a:off x="-333310" y="4144458"/>
            <a:ext cx="1812715" cy="1329348"/>
          </a:xfrm>
          <a:custGeom>
            <a:avLst/>
            <a:gdLst>
              <a:gd name="connsiteX0" fmla="*/ 0 w 2416953"/>
              <a:gd name="connsiteY0" fmla="*/ 936301 h 1772154"/>
              <a:gd name="connsiteX1" fmla="*/ 186449 w 2416953"/>
              <a:gd name="connsiteY1" fmla="*/ 744459 h 1772154"/>
              <a:gd name="connsiteX2" fmla="*/ 2018218 w 2416953"/>
              <a:gd name="connsiteY2" fmla="*/ 0 h 1772154"/>
              <a:gd name="connsiteX3" fmla="*/ 2312653 w 2416953"/>
              <a:gd name="connsiteY3" fmla="*/ 16832 h 1772154"/>
              <a:gd name="connsiteX4" fmla="*/ 2416953 w 2416953"/>
              <a:gd name="connsiteY4" fmla="*/ 34853 h 1772154"/>
              <a:gd name="connsiteX5" fmla="*/ 1117450 w 2416953"/>
              <a:gd name="connsiteY5" fmla="*/ 1772154 h 1772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6953" h="1772154">
                <a:moveTo>
                  <a:pt x="0" y="936301"/>
                </a:moveTo>
                <a:lnTo>
                  <a:pt x="186449" y="744459"/>
                </a:lnTo>
                <a:cubicBezTo>
                  <a:pt x="684234" y="279380"/>
                  <a:pt x="1322407" y="0"/>
                  <a:pt x="2018218" y="0"/>
                </a:cubicBezTo>
                <a:cubicBezTo>
                  <a:pt x="2117620" y="0"/>
                  <a:pt x="2215845" y="5702"/>
                  <a:pt x="2312653" y="16832"/>
                </a:cubicBezTo>
                <a:lnTo>
                  <a:pt x="2416953" y="34853"/>
                </a:lnTo>
                <a:lnTo>
                  <a:pt x="1117450" y="1772154"/>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4" name="任意多边形: 形状 53"/>
          <p:cNvSpPr/>
          <p:nvPr>
            <p:custDataLst>
              <p:tags r:id="rId17"/>
            </p:custDataLst>
          </p:nvPr>
        </p:nvSpPr>
        <p:spPr>
          <a:xfrm rot="3192208">
            <a:off x="-289852" y="4146011"/>
            <a:ext cx="1806431" cy="1368572"/>
          </a:xfrm>
          <a:custGeom>
            <a:avLst/>
            <a:gdLst>
              <a:gd name="connsiteX0" fmla="*/ 0 w 2408575"/>
              <a:gd name="connsiteY0" fmla="*/ 1032708 h 1824444"/>
              <a:gd name="connsiteX1" fmla="*/ 62485 w 2408575"/>
              <a:gd name="connsiteY1" fmla="*/ 954875 h 1824444"/>
              <a:gd name="connsiteX2" fmla="*/ 2098754 w 2408575"/>
              <a:gd name="connsiteY2" fmla="*/ 0 h 1824444"/>
              <a:gd name="connsiteX3" fmla="*/ 2393189 w 2408575"/>
              <a:gd name="connsiteY3" fmla="*/ 16832 h 1824444"/>
              <a:gd name="connsiteX4" fmla="*/ 2408575 w 2408575"/>
              <a:gd name="connsiteY4" fmla="*/ 19490 h 1824444"/>
              <a:gd name="connsiteX5" fmla="*/ 1058468 w 2408575"/>
              <a:gd name="connsiteY5" fmla="*/ 1824444 h 182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8575" h="1824444">
                <a:moveTo>
                  <a:pt x="0" y="1032708"/>
                </a:moveTo>
                <a:lnTo>
                  <a:pt x="62485" y="954875"/>
                </a:lnTo>
                <a:cubicBezTo>
                  <a:pt x="583612" y="364904"/>
                  <a:pt x="1303542" y="0"/>
                  <a:pt x="2098754" y="0"/>
                </a:cubicBezTo>
                <a:cubicBezTo>
                  <a:pt x="2198156" y="0"/>
                  <a:pt x="2296381" y="5702"/>
                  <a:pt x="2393189" y="16832"/>
                </a:cubicBezTo>
                <a:lnTo>
                  <a:pt x="2408575" y="19490"/>
                </a:lnTo>
                <a:lnTo>
                  <a:pt x="1058468" y="1824444"/>
                </a:lnTo>
                <a:close/>
              </a:path>
            </a:pathLst>
          </a:cu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3" name="任意多边形: 形状 102"/>
          <p:cNvSpPr/>
          <p:nvPr>
            <p:custDataLst>
              <p:tags r:id="rId18"/>
            </p:custDataLst>
          </p:nvPr>
        </p:nvSpPr>
        <p:spPr>
          <a:xfrm rot="3960000">
            <a:off x="7118306" y="3060483"/>
            <a:ext cx="1914684" cy="3023075"/>
          </a:xfrm>
          <a:custGeom>
            <a:avLst/>
            <a:gdLst>
              <a:gd name="connsiteX0" fmla="*/ 252816 w 2552912"/>
              <a:gd name="connsiteY0" fmla="*/ 0 h 4030061"/>
              <a:gd name="connsiteX1" fmla="*/ 2552912 w 2552912"/>
              <a:gd name="connsiteY1" fmla="*/ 1024069 h 4030061"/>
              <a:gd name="connsiteX2" fmla="*/ 1214558 w 2552912"/>
              <a:gd name="connsiteY2" fmla="*/ 4030061 h 4030061"/>
              <a:gd name="connsiteX3" fmla="*/ 1060897 w 2552912"/>
              <a:gd name="connsiteY3" fmla="*/ 3890405 h 4030061"/>
              <a:gd name="connsiteX4" fmla="*/ 0 w 2552912"/>
              <a:gd name="connsiteY4" fmla="*/ 1329171 h 4030061"/>
              <a:gd name="connsiteX5" fmla="*/ 219790 w 2552912"/>
              <a:gd name="connsiteY5" fmla="*/ 83760 h 403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2912" h="4030061">
                <a:moveTo>
                  <a:pt x="252816" y="0"/>
                </a:moveTo>
                <a:lnTo>
                  <a:pt x="2552912" y="1024069"/>
                </a:lnTo>
                <a:lnTo>
                  <a:pt x="1214558" y="4030061"/>
                </a:lnTo>
                <a:lnTo>
                  <a:pt x="1060897" y="3890405"/>
                </a:lnTo>
                <a:cubicBezTo>
                  <a:pt x="405421" y="3234927"/>
                  <a:pt x="0" y="2329395"/>
                  <a:pt x="0" y="1329171"/>
                </a:cubicBezTo>
                <a:cubicBezTo>
                  <a:pt x="0" y="891572"/>
                  <a:pt x="77600" y="472099"/>
                  <a:pt x="219790" y="83760"/>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5" name="任意多边形: 形状 104"/>
          <p:cNvSpPr/>
          <p:nvPr>
            <p:custDataLst>
              <p:tags r:id="rId19"/>
            </p:custDataLst>
          </p:nvPr>
        </p:nvSpPr>
        <p:spPr>
          <a:xfrm rot="3960000">
            <a:off x="7237203" y="3180012"/>
            <a:ext cx="1788842" cy="2871936"/>
          </a:xfrm>
          <a:custGeom>
            <a:avLst/>
            <a:gdLst>
              <a:gd name="connsiteX0" fmla="*/ 211692 w 2385122"/>
              <a:gd name="connsiteY0" fmla="*/ 0 h 3828578"/>
              <a:gd name="connsiteX1" fmla="*/ 2385122 w 2385122"/>
              <a:gd name="connsiteY1" fmla="*/ 967674 h 3828578"/>
              <a:gd name="connsiteX2" fmla="*/ 1111365 w 2385122"/>
              <a:gd name="connsiteY2" fmla="*/ 3828578 h 3828578"/>
              <a:gd name="connsiteX3" fmla="*/ 1060898 w 2385122"/>
              <a:gd name="connsiteY3" fmla="*/ 3782711 h 3828578"/>
              <a:gd name="connsiteX4" fmla="*/ 0 w 2385122"/>
              <a:gd name="connsiteY4" fmla="*/ 1221477 h 3828578"/>
              <a:gd name="connsiteX5" fmla="*/ 162844 w 2385122"/>
              <a:gd name="connsiteY5" fmla="*/ 144366 h 3828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5122" h="3828578">
                <a:moveTo>
                  <a:pt x="211692" y="0"/>
                </a:moveTo>
                <a:lnTo>
                  <a:pt x="2385122" y="967674"/>
                </a:lnTo>
                <a:lnTo>
                  <a:pt x="1111365" y="3828578"/>
                </a:lnTo>
                <a:lnTo>
                  <a:pt x="1060898" y="3782711"/>
                </a:lnTo>
                <a:cubicBezTo>
                  <a:pt x="405421" y="3127233"/>
                  <a:pt x="0" y="2221701"/>
                  <a:pt x="0" y="1221477"/>
                </a:cubicBezTo>
                <a:cubicBezTo>
                  <a:pt x="0" y="846393"/>
                  <a:pt x="57013" y="484625"/>
                  <a:pt x="162844" y="144366"/>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7" name="任意多边形: 形状 106"/>
          <p:cNvSpPr/>
          <p:nvPr>
            <p:custDataLst>
              <p:tags r:id="rId20"/>
            </p:custDataLst>
          </p:nvPr>
        </p:nvSpPr>
        <p:spPr>
          <a:xfrm rot="3960000">
            <a:off x="7357800" y="3302007"/>
            <a:ext cx="1662999" cy="2714357"/>
          </a:xfrm>
          <a:custGeom>
            <a:avLst/>
            <a:gdLst>
              <a:gd name="connsiteX0" fmla="*/ 174639 w 2217332"/>
              <a:gd name="connsiteY0" fmla="*/ 0 h 3618509"/>
              <a:gd name="connsiteX1" fmla="*/ 2217332 w 2217332"/>
              <a:gd name="connsiteY1" fmla="*/ 909465 h 3618509"/>
              <a:gd name="connsiteX2" fmla="*/ 1011188 w 2217332"/>
              <a:gd name="connsiteY2" fmla="*/ 3618509 h 3618509"/>
              <a:gd name="connsiteX3" fmla="*/ 827119 w 2217332"/>
              <a:gd name="connsiteY3" fmla="*/ 3415981 h 3618509"/>
              <a:gd name="connsiteX4" fmla="*/ 0 w 2217332"/>
              <a:gd name="connsiteY4" fmla="*/ 1111970 h 3618509"/>
              <a:gd name="connsiteX5" fmla="*/ 162844 w 2217332"/>
              <a:gd name="connsiteY5" fmla="*/ 34859 h 3618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32" h="3618509">
                <a:moveTo>
                  <a:pt x="174639" y="0"/>
                </a:moveTo>
                <a:lnTo>
                  <a:pt x="2217332" y="909465"/>
                </a:lnTo>
                <a:lnTo>
                  <a:pt x="1011188" y="3618509"/>
                </a:lnTo>
                <a:lnTo>
                  <a:pt x="827119" y="3415981"/>
                </a:lnTo>
                <a:cubicBezTo>
                  <a:pt x="310400" y="2789864"/>
                  <a:pt x="0" y="1987166"/>
                  <a:pt x="0" y="1111970"/>
                </a:cubicBezTo>
                <a:cubicBezTo>
                  <a:pt x="0" y="736886"/>
                  <a:pt x="57013" y="375118"/>
                  <a:pt x="162844" y="34859"/>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09" name="任意多边形: 形状 108"/>
          <p:cNvSpPr/>
          <p:nvPr>
            <p:custDataLst>
              <p:tags r:id="rId21"/>
            </p:custDataLst>
          </p:nvPr>
        </p:nvSpPr>
        <p:spPr>
          <a:xfrm rot="3960000">
            <a:off x="7480070" y="3426292"/>
            <a:ext cx="1537156" cy="2550709"/>
          </a:xfrm>
          <a:custGeom>
            <a:avLst/>
            <a:gdLst>
              <a:gd name="connsiteX0" fmla="*/ 141190 w 2049541"/>
              <a:gd name="connsiteY0" fmla="*/ 0 h 3400351"/>
              <a:gd name="connsiteX1" fmla="*/ 2049541 w 2049541"/>
              <a:gd name="connsiteY1" fmla="*/ 849653 h 3400351"/>
              <a:gd name="connsiteX2" fmla="*/ 913897 w 2049541"/>
              <a:gd name="connsiteY2" fmla="*/ 3400351 h 3400351"/>
              <a:gd name="connsiteX3" fmla="*/ 827118 w 2049541"/>
              <a:gd name="connsiteY3" fmla="*/ 3304870 h 3400351"/>
              <a:gd name="connsiteX4" fmla="*/ 0 w 2049541"/>
              <a:gd name="connsiteY4" fmla="*/ 1000858 h 3400351"/>
              <a:gd name="connsiteX5" fmla="*/ 114034 w 2049541"/>
              <a:gd name="connsiteY5" fmla="*/ 95630 h 3400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9541" h="3400351">
                <a:moveTo>
                  <a:pt x="141190" y="0"/>
                </a:moveTo>
                <a:lnTo>
                  <a:pt x="2049541" y="849653"/>
                </a:lnTo>
                <a:lnTo>
                  <a:pt x="913897" y="3400351"/>
                </a:lnTo>
                <a:lnTo>
                  <a:pt x="827118" y="3304870"/>
                </a:lnTo>
                <a:cubicBezTo>
                  <a:pt x="310400" y="2678752"/>
                  <a:pt x="0" y="1876054"/>
                  <a:pt x="0" y="1000858"/>
                </a:cubicBezTo>
                <a:cubicBezTo>
                  <a:pt x="0" y="688288"/>
                  <a:pt x="39592" y="384964"/>
                  <a:pt x="114034" y="95630"/>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13" name="任意多边形: 形状 112"/>
          <p:cNvSpPr/>
          <p:nvPr>
            <p:custDataLst>
              <p:tags r:id="rId22"/>
            </p:custDataLst>
          </p:nvPr>
        </p:nvSpPr>
        <p:spPr>
          <a:xfrm rot="3960000">
            <a:off x="7602497" y="3551503"/>
            <a:ext cx="1411313" cy="2385067"/>
          </a:xfrm>
          <a:custGeom>
            <a:avLst/>
            <a:gdLst>
              <a:gd name="connsiteX0" fmla="*/ 110208 w 1881751"/>
              <a:gd name="connsiteY0" fmla="*/ 0 h 3179533"/>
              <a:gd name="connsiteX1" fmla="*/ 1881751 w 1881751"/>
              <a:gd name="connsiteY1" fmla="*/ 788741 h 3179533"/>
              <a:gd name="connsiteX2" fmla="*/ 817302 w 1881751"/>
              <a:gd name="connsiteY2" fmla="*/ 3179533 h 3179533"/>
              <a:gd name="connsiteX3" fmla="*/ 618603 w 1881751"/>
              <a:gd name="connsiteY3" fmla="*/ 2913816 h 3179533"/>
              <a:gd name="connsiteX4" fmla="*/ 0 w 1881751"/>
              <a:gd name="connsiteY4" fmla="*/ 888648 h 3179533"/>
              <a:gd name="connsiteX5" fmla="*/ 73589 w 1881751"/>
              <a:gd name="connsiteY5" fmla="*/ 158661 h 317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51" h="3179533">
                <a:moveTo>
                  <a:pt x="110208" y="0"/>
                </a:moveTo>
                <a:lnTo>
                  <a:pt x="1881751" y="788741"/>
                </a:lnTo>
                <a:lnTo>
                  <a:pt x="817302" y="3179533"/>
                </a:lnTo>
                <a:lnTo>
                  <a:pt x="618603" y="2913816"/>
                </a:lnTo>
                <a:cubicBezTo>
                  <a:pt x="228049" y="2335720"/>
                  <a:pt x="0" y="1638816"/>
                  <a:pt x="0" y="888648"/>
                </a:cubicBezTo>
                <a:cubicBezTo>
                  <a:pt x="0" y="638591"/>
                  <a:pt x="25339" y="394454"/>
                  <a:pt x="73589" y="158661"/>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11" name="任意多边形: 形状 110"/>
          <p:cNvSpPr/>
          <p:nvPr>
            <p:custDataLst>
              <p:tags r:id="rId23"/>
            </p:custDataLst>
          </p:nvPr>
        </p:nvSpPr>
        <p:spPr>
          <a:xfrm rot="3960000">
            <a:off x="7728638" y="3680664"/>
            <a:ext cx="1285470" cy="2208214"/>
          </a:xfrm>
          <a:custGeom>
            <a:avLst/>
            <a:gdLst>
              <a:gd name="connsiteX0" fmla="*/ 83837 w 1713960"/>
              <a:gd name="connsiteY0" fmla="*/ 0 h 2943771"/>
              <a:gd name="connsiteX1" fmla="*/ 1713960 w 1713960"/>
              <a:gd name="connsiteY1" fmla="*/ 725777 h 2943771"/>
              <a:gd name="connsiteX2" fmla="*/ 726446 w 1713960"/>
              <a:gd name="connsiteY2" fmla="*/ 2943771 h 2943771"/>
              <a:gd name="connsiteX3" fmla="*/ 618604 w 1713960"/>
              <a:gd name="connsiteY3" fmla="*/ 2799555 h 2943771"/>
              <a:gd name="connsiteX4" fmla="*/ 0 w 1713960"/>
              <a:gd name="connsiteY4" fmla="*/ 774387 h 2943771"/>
              <a:gd name="connsiteX5" fmla="*/ 73589 w 1713960"/>
              <a:gd name="connsiteY5" fmla="*/ 44401 h 294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3960" h="2943771">
                <a:moveTo>
                  <a:pt x="83837" y="0"/>
                </a:moveTo>
                <a:lnTo>
                  <a:pt x="1713960" y="725777"/>
                </a:lnTo>
                <a:lnTo>
                  <a:pt x="726446" y="2943771"/>
                </a:lnTo>
                <a:lnTo>
                  <a:pt x="618604" y="2799555"/>
                </a:lnTo>
                <a:cubicBezTo>
                  <a:pt x="228050" y="2221460"/>
                  <a:pt x="0" y="1524555"/>
                  <a:pt x="0" y="774387"/>
                </a:cubicBezTo>
                <a:cubicBezTo>
                  <a:pt x="0" y="524331"/>
                  <a:pt x="25339" y="280193"/>
                  <a:pt x="73589" y="44401"/>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17" name="任意多边形: 形状 116"/>
          <p:cNvSpPr/>
          <p:nvPr>
            <p:custDataLst>
              <p:tags r:id="rId24"/>
            </p:custDataLst>
          </p:nvPr>
        </p:nvSpPr>
        <p:spPr>
          <a:xfrm rot="3960000">
            <a:off x="7854264" y="3810620"/>
            <a:ext cx="1159627" cy="2030233"/>
          </a:xfrm>
          <a:custGeom>
            <a:avLst/>
            <a:gdLst>
              <a:gd name="connsiteX0" fmla="*/ 60845 w 1546169"/>
              <a:gd name="connsiteY0" fmla="*/ 0 h 2706504"/>
              <a:gd name="connsiteX1" fmla="*/ 1546169 w 1546169"/>
              <a:gd name="connsiteY1" fmla="*/ 661310 h 2706504"/>
              <a:gd name="connsiteX2" fmla="*/ 635590 w 1546169"/>
              <a:gd name="connsiteY2" fmla="*/ 2706504 h 2706504"/>
              <a:gd name="connsiteX3" fmla="*/ 618604 w 1546169"/>
              <a:gd name="connsiteY3" fmla="*/ 2683788 h 2706504"/>
              <a:gd name="connsiteX4" fmla="*/ 0 w 1546169"/>
              <a:gd name="connsiteY4" fmla="*/ 658620 h 2706504"/>
              <a:gd name="connsiteX5" fmla="*/ 41735 w 1546169"/>
              <a:gd name="connsiteY5" fmla="*/ 107005 h 270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6169" h="2706504">
                <a:moveTo>
                  <a:pt x="60845" y="0"/>
                </a:moveTo>
                <a:lnTo>
                  <a:pt x="1546169" y="661310"/>
                </a:lnTo>
                <a:lnTo>
                  <a:pt x="635590" y="2706504"/>
                </a:lnTo>
                <a:lnTo>
                  <a:pt x="618604" y="2683788"/>
                </a:lnTo>
                <a:cubicBezTo>
                  <a:pt x="228050" y="2105693"/>
                  <a:pt x="0" y="1408788"/>
                  <a:pt x="0" y="658620"/>
                </a:cubicBezTo>
                <a:cubicBezTo>
                  <a:pt x="0" y="471079"/>
                  <a:pt x="14253" y="286865"/>
                  <a:pt x="41735" y="107005"/>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15" name="任意多边形: 形状 114"/>
          <p:cNvSpPr/>
          <p:nvPr>
            <p:custDataLst>
              <p:tags r:id="rId25"/>
            </p:custDataLst>
          </p:nvPr>
        </p:nvSpPr>
        <p:spPr>
          <a:xfrm rot="3960000">
            <a:off x="7983999" y="3944120"/>
            <a:ext cx="1033784" cy="1841503"/>
          </a:xfrm>
          <a:custGeom>
            <a:avLst/>
            <a:gdLst>
              <a:gd name="connsiteX0" fmla="*/ 40474 w 1378379"/>
              <a:gd name="connsiteY0" fmla="*/ 0 h 2454908"/>
              <a:gd name="connsiteX1" fmla="*/ 1378379 w 1378379"/>
              <a:gd name="connsiteY1" fmla="*/ 595674 h 2454908"/>
              <a:gd name="connsiteX2" fmla="*/ 550595 w 1378379"/>
              <a:gd name="connsiteY2" fmla="*/ 2454908 h 2454908"/>
              <a:gd name="connsiteX3" fmla="*/ 437172 w 1378379"/>
              <a:gd name="connsiteY3" fmla="*/ 2268209 h 2454908"/>
              <a:gd name="connsiteX4" fmla="*/ 0 w 1378379"/>
              <a:gd name="connsiteY4" fmla="*/ 541686 h 2454908"/>
              <a:gd name="connsiteX5" fmla="*/ 18701 w 1378379"/>
              <a:gd name="connsiteY5" fmla="*/ 171344 h 2454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8379" h="2454908">
                <a:moveTo>
                  <a:pt x="40474" y="0"/>
                </a:moveTo>
                <a:lnTo>
                  <a:pt x="1378379" y="595674"/>
                </a:lnTo>
                <a:lnTo>
                  <a:pt x="550595" y="2454908"/>
                </a:lnTo>
                <a:lnTo>
                  <a:pt x="437172" y="2268209"/>
                </a:lnTo>
                <a:cubicBezTo>
                  <a:pt x="158367" y="1754978"/>
                  <a:pt x="0" y="1166827"/>
                  <a:pt x="0" y="541686"/>
                </a:cubicBezTo>
                <a:cubicBezTo>
                  <a:pt x="0" y="416658"/>
                  <a:pt x="6335" y="293110"/>
                  <a:pt x="18701" y="171344"/>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19" name="任意多边形: 形状 118"/>
          <p:cNvSpPr/>
          <p:nvPr>
            <p:custDataLst>
              <p:tags r:id="rId26"/>
            </p:custDataLst>
          </p:nvPr>
        </p:nvSpPr>
        <p:spPr>
          <a:xfrm rot="3960000">
            <a:off x="8113975" y="4079520"/>
            <a:ext cx="907942" cy="1648761"/>
          </a:xfrm>
          <a:custGeom>
            <a:avLst/>
            <a:gdLst>
              <a:gd name="connsiteX0" fmla="*/ 25319 w 1210589"/>
              <a:gd name="connsiteY0" fmla="*/ 0 h 2197963"/>
              <a:gd name="connsiteX1" fmla="*/ 1210589 w 1210589"/>
              <a:gd name="connsiteY1" fmla="*/ 527716 h 2197963"/>
              <a:gd name="connsiteX2" fmla="*/ 466947 w 1210589"/>
              <a:gd name="connsiteY2" fmla="*/ 2197963 h 2197963"/>
              <a:gd name="connsiteX3" fmla="*/ 437172 w 1210589"/>
              <a:gd name="connsiteY3" fmla="*/ 2148952 h 2197963"/>
              <a:gd name="connsiteX4" fmla="*/ 0 w 1210589"/>
              <a:gd name="connsiteY4" fmla="*/ 422429 h 2197963"/>
              <a:gd name="connsiteX5" fmla="*/ 18701 w 1210589"/>
              <a:gd name="connsiteY5" fmla="*/ 52087 h 219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0589" h="2197963">
                <a:moveTo>
                  <a:pt x="25319" y="0"/>
                </a:moveTo>
                <a:lnTo>
                  <a:pt x="1210589" y="527716"/>
                </a:lnTo>
                <a:lnTo>
                  <a:pt x="466947" y="2197963"/>
                </a:lnTo>
                <a:lnTo>
                  <a:pt x="437172" y="2148952"/>
                </a:lnTo>
                <a:cubicBezTo>
                  <a:pt x="158367" y="1635721"/>
                  <a:pt x="0" y="1047570"/>
                  <a:pt x="0" y="422429"/>
                </a:cubicBezTo>
                <a:cubicBezTo>
                  <a:pt x="0" y="297401"/>
                  <a:pt x="6335" y="173853"/>
                  <a:pt x="18701" y="52087"/>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1" name="任意多边形: 形状 120"/>
          <p:cNvSpPr/>
          <p:nvPr>
            <p:custDataLst>
              <p:tags r:id="rId27"/>
            </p:custDataLst>
          </p:nvPr>
        </p:nvSpPr>
        <p:spPr>
          <a:xfrm rot="3960000">
            <a:off x="8247567" y="4218376"/>
            <a:ext cx="782099" cy="1445884"/>
          </a:xfrm>
          <a:custGeom>
            <a:avLst/>
            <a:gdLst>
              <a:gd name="connsiteX0" fmla="*/ 13481 w 1042799"/>
              <a:gd name="connsiteY0" fmla="*/ 0 h 1927508"/>
              <a:gd name="connsiteX1" fmla="*/ 1042799 w 1042799"/>
              <a:gd name="connsiteY1" fmla="*/ 458281 h 1927508"/>
              <a:gd name="connsiteX2" fmla="*/ 388657 w 1042799"/>
              <a:gd name="connsiteY2" fmla="*/ 1927508 h 1927508"/>
              <a:gd name="connsiteX3" fmla="*/ 284645 w 1042799"/>
              <a:gd name="connsiteY3" fmla="*/ 1711593 h 1927508"/>
              <a:gd name="connsiteX4" fmla="*/ 0 w 1042799"/>
              <a:gd name="connsiteY4" fmla="*/ 301696 h 1927508"/>
              <a:gd name="connsiteX5" fmla="*/ 4713 w 1042799"/>
              <a:gd name="connsiteY5" fmla="*/ 115302 h 192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2799" h="1927508">
                <a:moveTo>
                  <a:pt x="13481" y="0"/>
                </a:moveTo>
                <a:lnTo>
                  <a:pt x="1042799" y="458281"/>
                </a:lnTo>
                <a:lnTo>
                  <a:pt x="388657" y="1927508"/>
                </a:lnTo>
                <a:lnTo>
                  <a:pt x="284645" y="1711593"/>
                </a:lnTo>
                <a:cubicBezTo>
                  <a:pt x="101355" y="1278248"/>
                  <a:pt x="0" y="801808"/>
                  <a:pt x="0" y="301696"/>
                </a:cubicBezTo>
                <a:cubicBezTo>
                  <a:pt x="0" y="239182"/>
                  <a:pt x="1584" y="177038"/>
                  <a:pt x="4713" y="115302"/>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3" name="任意多边形: 形状 122"/>
          <p:cNvSpPr/>
          <p:nvPr>
            <p:custDataLst>
              <p:tags r:id="rId28"/>
            </p:custDataLst>
          </p:nvPr>
        </p:nvSpPr>
        <p:spPr>
          <a:xfrm rot="3960000">
            <a:off x="8382995" y="4359394"/>
            <a:ext cx="656257" cy="1237050"/>
          </a:xfrm>
          <a:custGeom>
            <a:avLst/>
            <a:gdLst>
              <a:gd name="connsiteX0" fmla="*/ 4543 w 875009"/>
              <a:gd name="connsiteY0" fmla="*/ 0 h 1649111"/>
              <a:gd name="connsiteX1" fmla="*/ 875009 w 875009"/>
              <a:gd name="connsiteY1" fmla="*/ 387556 h 1649111"/>
              <a:gd name="connsiteX2" fmla="*/ 313328 w 875009"/>
              <a:gd name="connsiteY2" fmla="*/ 1649111 h 1649111"/>
              <a:gd name="connsiteX3" fmla="*/ 284645 w 875009"/>
              <a:gd name="connsiteY3" fmla="*/ 1589569 h 1649111"/>
              <a:gd name="connsiteX4" fmla="*/ 0 w 875009"/>
              <a:gd name="connsiteY4" fmla="*/ 179672 h 1649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009" h="1649111">
                <a:moveTo>
                  <a:pt x="4543" y="0"/>
                </a:moveTo>
                <a:lnTo>
                  <a:pt x="875009" y="387556"/>
                </a:lnTo>
                <a:lnTo>
                  <a:pt x="313328" y="1649111"/>
                </a:lnTo>
                <a:lnTo>
                  <a:pt x="284645" y="1589569"/>
                </a:lnTo>
                <a:cubicBezTo>
                  <a:pt x="101355" y="1156224"/>
                  <a:pt x="0" y="679784"/>
                  <a:pt x="0" y="179672"/>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6" name="任意多边形: 形状 125"/>
          <p:cNvSpPr/>
          <p:nvPr>
            <p:custDataLst>
              <p:tags r:id="rId29"/>
            </p:custDataLst>
          </p:nvPr>
        </p:nvSpPr>
        <p:spPr>
          <a:xfrm rot="3960000">
            <a:off x="8522273" y="4504844"/>
            <a:ext cx="530414" cy="1015921"/>
          </a:xfrm>
          <a:custGeom>
            <a:avLst/>
            <a:gdLst>
              <a:gd name="connsiteX0" fmla="*/ 1393 w 707218"/>
              <a:gd name="connsiteY0" fmla="*/ 0 h 1354324"/>
              <a:gd name="connsiteX1" fmla="*/ 707218 w 707218"/>
              <a:gd name="connsiteY1" fmla="*/ 314254 h 1354324"/>
              <a:gd name="connsiteX2" fmla="*/ 244149 w 707218"/>
              <a:gd name="connsiteY2" fmla="*/ 1354324 h 1354324"/>
              <a:gd name="connsiteX3" fmla="*/ 162844 w 707218"/>
              <a:gd name="connsiteY3" fmla="*/ 1132182 h 1354324"/>
              <a:gd name="connsiteX4" fmla="*/ 0 w 707218"/>
              <a:gd name="connsiteY4" fmla="*/ 55071 h 135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18" h="1354324">
                <a:moveTo>
                  <a:pt x="1393" y="0"/>
                </a:moveTo>
                <a:lnTo>
                  <a:pt x="707218" y="314254"/>
                </a:lnTo>
                <a:lnTo>
                  <a:pt x="244149" y="1354324"/>
                </a:lnTo>
                <a:lnTo>
                  <a:pt x="162844" y="1132182"/>
                </a:lnTo>
                <a:cubicBezTo>
                  <a:pt x="57012" y="791924"/>
                  <a:pt x="0" y="430155"/>
                  <a:pt x="0" y="55071"/>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28" name="任意多边形: 形状 127"/>
          <p:cNvSpPr/>
          <p:nvPr>
            <p:custDataLst>
              <p:tags r:id="rId30"/>
            </p:custDataLst>
          </p:nvPr>
        </p:nvSpPr>
        <p:spPr>
          <a:xfrm rot="3960000">
            <a:off x="8664867" y="4653636"/>
            <a:ext cx="403223" cy="787233"/>
          </a:xfrm>
          <a:custGeom>
            <a:avLst/>
            <a:gdLst>
              <a:gd name="connsiteX0" fmla="*/ 0 w 537630"/>
              <a:gd name="connsiteY0" fmla="*/ 0 h 1049461"/>
              <a:gd name="connsiteX1" fmla="*/ 537630 w 537630"/>
              <a:gd name="connsiteY1" fmla="*/ 239368 h 1049461"/>
              <a:gd name="connsiteX2" fmla="*/ 176953 w 537630"/>
              <a:gd name="connsiteY2" fmla="*/ 1049461 h 1049461"/>
              <a:gd name="connsiteX3" fmla="*/ 161046 w 537630"/>
              <a:gd name="connsiteY3" fmla="*/ 1005998 h 1049461"/>
              <a:gd name="connsiteX4" fmla="*/ 2915 w 537630"/>
              <a:gd name="connsiteY4" fmla="*/ 115282 h 10494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630" h="1049461">
                <a:moveTo>
                  <a:pt x="0" y="0"/>
                </a:moveTo>
                <a:lnTo>
                  <a:pt x="537630" y="239368"/>
                </a:lnTo>
                <a:lnTo>
                  <a:pt x="176953" y="1049461"/>
                </a:lnTo>
                <a:lnTo>
                  <a:pt x="161046" y="1005998"/>
                </a:lnTo>
                <a:cubicBezTo>
                  <a:pt x="72853" y="722449"/>
                  <a:pt x="18562" y="423963"/>
                  <a:pt x="2915" y="115282"/>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30" name="任意多边形: 形状 129"/>
          <p:cNvSpPr/>
          <p:nvPr>
            <p:custDataLst>
              <p:tags r:id="rId31"/>
            </p:custDataLst>
          </p:nvPr>
        </p:nvSpPr>
        <p:spPr>
          <a:xfrm rot="3960000">
            <a:off x="8815203" y="4808610"/>
            <a:ext cx="274484" cy="541667"/>
          </a:xfrm>
          <a:custGeom>
            <a:avLst/>
            <a:gdLst>
              <a:gd name="connsiteX0" fmla="*/ 0 w 365978"/>
              <a:gd name="connsiteY0" fmla="*/ 0 h 722096"/>
              <a:gd name="connsiteX1" fmla="*/ 365978 w 365978"/>
              <a:gd name="connsiteY1" fmla="*/ 162944 h 722096"/>
              <a:gd name="connsiteX2" fmla="*/ 117028 w 365978"/>
              <a:gd name="connsiteY2" fmla="*/ 722096 h 722096"/>
              <a:gd name="connsiteX3" fmla="*/ 67930 w 365978"/>
              <a:gd name="connsiteY3" fmla="*/ 531149 h 722096"/>
              <a:gd name="connsiteX4" fmla="*/ 13041 w 365978"/>
              <a:gd name="connsiteY4" fmla="*/ 171505 h 722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978" h="722096">
                <a:moveTo>
                  <a:pt x="0" y="0"/>
                </a:moveTo>
                <a:lnTo>
                  <a:pt x="365978" y="162944"/>
                </a:lnTo>
                <a:lnTo>
                  <a:pt x="117028" y="722096"/>
                </a:lnTo>
                <a:lnTo>
                  <a:pt x="67930" y="531149"/>
                </a:lnTo>
                <a:cubicBezTo>
                  <a:pt x="43805" y="413253"/>
                  <a:pt x="25408" y="293270"/>
                  <a:pt x="13041" y="171505"/>
                </a:cubicBez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32" name="任意多边形: 形状 131"/>
          <p:cNvSpPr/>
          <p:nvPr>
            <p:custDataLst>
              <p:tags r:id="rId32"/>
            </p:custDataLst>
          </p:nvPr>
        </p:nvSpPr>
        <p:spPr>
          <a:xfrm rot="3960000">
            <a:off x="8971043" y="4969183"/>
            <a:ext cx="141203" cy="287000"/>
          </a:xfrm>
          <a:custGeom>
            <a:avLst/>
            <a:gdLst>
              <a:gd name="connsiteX0" fmla="*/ 0 w 188270"/>
              <a:gd name="connsiteY0" fmla="*/ 0 h 382600"/>
              <a:gd name="connsiteX1" fmla="*/ 188270 w 188270"/>
              <a:gd name="connsiteY1" fmla="*/ 83823 h 382600"/>
              <a:gd name="connsiteX2" fmla="*/ 55246 w 188270"/>
              <a:gd name="connsiteY2" fmla="*/ 382600 h 382600"/>
              <a:gd name="connsiteX3" fmla="*/ 3124 w 188270"/>
              <a:gd name="connsiteY3" fmla="*/ 41086 h 382600"/>
            </a:gdLst>
            <a:ahLst/>
            <a:cxnLst>
              <a:cxn ang="0">
                <a:pos x="connsiteX0" y="connsiteY0"/>
              </a:cxn>
              <a:cxn ang="0">
                <a:pos x="connsiteX1" y="connsiteY1"/>
              </a:cxn>
              <a:cxn ang="0">
                <a:pos x="connsiteX2" y="connsiteY2"/>
              </a:cxn>
              <a:cxn ang="0">
                <a:pos x="connsiteX3" y="connsiteY3"/>
              </a:cxn>
            </a:cxnLst>
            <a:rect l="l" t="t" r="r" b="b"/>
            <a:pathLst>
              <a:path w="188270" h="382600">
                <a:moveTo>
                  <a:pt x="0" y="0"/>
                </a:moveTo>
                <a:lnTo>
                  <a:pt x="188270" y="83823"/>
                </a:lnTo>
                <a:lnTo>
                  <a:pt x="55246" y="382600"/>
                </a:lnTo>
                <a:lnTo>
                  <a:pt x="3124" y="41086"/>
                </a:lnTo>
                <a:close/>
              </a:path>
            </a:pathLst>
          </a:custGeom>
          <a:noFill/>
          <a:ln>
            <a:solidFill>
              <a:schemeClr val="tx2">
                <a:lumMod val="25000"/>
                <a:lumOff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标题 1"/>
          <p:cNvSpPr>
            <a:spLocks noGrp="1"/>
          </p:cNvSpPr>
          <p:nvPr>
            <p:ph type="title"/>
            <p:custDataLst>
              <p:tags r:id="rId33"/>
            </p:custDataLst>
          </p:nvPr>
        </p:nvSpPr>
        <p:spPr>
          <a:xfrm>
            <a:off x="502412" y="332484"/>
            <a:ext cx="8139178" cy="331531"/>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4"/>
            </p:custDataLst>
          </p:nvPr>
        </p:nvSpPr>
        <p:spPr>
          <a:xfrm>
            <a:off x="502412" y="714506"/>
            <a:ext cx="8139178" cy="4042387"/>
          </a:xfrm>
        </p:spPr>
        <p:txBody>
          <a:bodyPr vert="horz" lIns="101600" tIns="0" rIns="82550" bIns="0" rtlCol="0">
            <a:noAutofit/>
          </a:bodyPr>
          <a:lstStyle>
            <a:lvl1pPr marL="128905" marR="0" lvl="0"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386080" marR="0" lvl="1" indent="-128905"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643255" marR="0" lvl="2"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900430" marR="0" lvl="3"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157605" marR="0" lvl="4"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3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6"/>
            </p:custDataLst>
          </p:nvPr>
        </p:nvSpPr>
        <p:spPr/>
        <p:txBody>
          <a:bodyPr/>
          <a:lstStyle/>
          <a:p>
            <a:endParaRPr lang="zh-CN" altLang="en-US"/>
          </a:p>
        </p:txBody>
      </p:sp>
      <p:sp>
        <p:nvSpPr>
          <p:cNvPr id="6" name="灯片编号占位符 5"/>
          <p:cNvSpPr>
            <a:spLocks noGrp="1"/>
          </p:cNvSpPr>
          <p:nvPr>
            <p:ph type="sldNum" sz="quarter" idx="12"/>
            <p:custDataLst>
              <p:tags r:id="rId3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701"/>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321"/>
            <a:ext cx="2949178" cy="2859191"/>
          </a:xfrm>
        </p:spPr>
        <p:txBody>
          <a:bodyPr/>
          <a:lstStyle>
            <a:lvl1pPr marL="0" indent="0">
              <a:buNone/>
              <a:defRPr sz="900"/>
            </a:lvl1pPr>
            <a:lvl2pPr marL="257175" indent="0">
              <a:buNone/>
              <a:defRPr sz="845"/>
            </a:lvl2pPr>
            <a:lvl3pPr marL="514350" indent="0">
              <a:buNone/>
              <a:defRPr sz="675"/>
            </a:lvl3pPr>
            <a:lvl4pPr marL="771525" indent="0">
              <a:buNone/>
              <a:defRPr sz="620"/>
            </a:lvl4pPr>
            <a:lvl5pPr marL="1028700" indent="0">
              <a:buNone/>
              <a:defRPr sz="620"/>
            </a:lvl5pPr>
            <a:lvl6pPr marL="1285875" indent="0">
              <a:buNone/>
              <a:defRPr sz="620"/>
            </a:lvl6pPr>
            <a:lvl7pPr marL="1543050" indent="0">
              <a:buNone/>
              <a:defRPr sz="620"/>
            </a:lvl7pPr>
            <a:lvl8pPr marL="1800225" indent="0">
              <a:buNone/>
              <a:defRPr sz="620"/>
            </a:lvl8pPr>
            <a:lvl9pPr marL="2058035" indent="0">
              <a:buNone/>
              <a:defRPr sz="62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701"/>
            <a:ext cx="4629150" cy="3655858"/>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endParaRPr lang="zh-CN" altLang="en-US"/>
          </a:p>
        </p:txBody>
      </p:sp>
      <p:sp>
        <p:nvSpPr>
          <p:cNvPr id="4" name="文本占位符 3"/>
          <p:cNvSpPr>
            <a:spLocks noGrp="1"/>
          </p:cNvSpPr>
          <p:nvPr>
            <p:ph type="body" sz="half" idx="2"/>
          </p:nvPr>
        </p:nvSpPr>
        <p:spPr>
          <a:xfrm>
            <a:off x="629841" y="1543321"/>
            <a:ext cx="2949178" cy="2859191"/>
          </a:xfrm>
        </p:spPr>
        <p:txBody>
          <a:bodyPr/>
          <a:lstStyle>
            <a:lvl1pPr marL="0" indent="0">
              <a:buNone/>
              <a:defRPr sz="900"/>
            </a:lvl1pPr>
            <a:lvl2pPr marL="257175" indent="0">
              <a:buNone/>
              <a:defRPr sz="845"/>
            </a:lvl2pPr>
            <a:lvl3pPr marL="514350" indent="0">
              <a:buNone/>
              <a:defRPr sz="675"/>
            </a:lvl3pPr>
            <a:lvl4pPr marL="771525" indent="0">
              <a:buNone/>
              <a:defRPr sz="620"/>
            </a:lvl4pPr>
            <a:lvl5pPr marL="1028700" indent="0">
              <a:buNone/>
              <a:defRPr sz="620"/>
            </a:lvl5pPr>
            <a:lvl6pPr marL="1285875" indent="0">
              <a:buNone/>
              <a:defRPr sz="620"/>
            </a:lvl6pPr>
            <a:lvl7pPr marL="1543050" indent="0">
              <a:buNone/>
              <a:defRPr sz="620"/>
            </a:lvl7pPr>
            <a:lvl8pPr marL="1800225" indent="0">
              <a:buNone/>
              <a:defRPr sz="620"/>
            </a:lvl8pPr>
            <a:lvl9pPr marL="2058035" indent="0">
              <a:buNone/>
              <a:defRPr sz="62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7" y="273893"/>
            <a:ext cx="1971675" cy="43596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2" y="273893"/>
            <a:ext cx="5800725" cy="435964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AB7A37-B852-49AB-B2E2-96296AB21F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8F8D02-9041-4C59-BC62-13DE0E5C671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39" name="组合 38"/>
          <p:cNvGrpSpPr/>
          <p:nvPr>
            <p:custDataLst>
              <p:tags r:id="rId2"/>
            </p:custDataLst>
          </p:nvPr>
        </p:nvGrpSpPr>
        <p:grpSpPr>
          <a:xfrm rot="21072208">
            <a:off x="2905121" y="116905"/>
            <a:ext cx="3048065" cy="2445951"/>
            <a:chOff x="10482" y="-2848"/>
            <a:chExt cx="13078" cy="13078"/>
          </a:xfrm>
        </p:grpSpPr>
        <p:sp>
          <p:nvSpPr>
            <p:cNvPr id="40" name="椭圆 39"/>
            <p:cNvSpPr/>
            <p:nvPr>
              <p:custDataLst>
                <p:tags r:id="rId3"/>
              </p:custDataLst>
            </p:nvPr>
          </p:nvSpPr>
          <p:spPr>
            <a:xfrm rot="3720000">
              <a:off x="10482" y="-28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1" name="椭圆 40"/>
            <p:cNvSpPr/>
            <p:nvPr>
              <p:custDataLst>
                <p:tags r:id="rId4"/>
              </p:custDataLst>
            </p:nvPr>
          </p:nvSpPr>
          <p:spPr>
            <a:xfrm rot="3720000">
              <a:off x="10682" y="-26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2" name="椭圆 41"/>
            <p:cNvSpPr/>
            <p:nvPr>
              <p:custDataLst>
                <p:tags r:id="rId5"/>
              </p:custDataLst>
            </p:nvPr>
          </p:nvSpPr>
          <p:spPr>
            <a:xfrm rot="3720000">
              <a:off x="10882" y="-24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3" name="椭圆 42"/>
            <p:cNvSpPr/>
            <p:nvPr>
              <p:custDataLst>
                <p:tags r:id="rId6"/>
              </p:custDataLst>
            </p:nvPr>
          </p:nvSpPr>
          <p:spPr>
            <a:xfrm rot="3720000">
              <a:off x="11082" y="-22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4" name="椭圆 43"/>
            <p:cNvSpPr/>
            <p:nvPr>
              <p:custDataLst>
                <p:tags r:id="rId7"/>
              </p:custDataLst>
            </p:nvPr>
          </p:nvSpPr>
          <p:spPr>
            <a:xfrm rot="3720000">
              <a:off x="11282" y="-20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nvGrpSpPr>
          <p:grpSpPr>
            <a:xfrm>
              <a:off x="11482" y="-1848"/>
              <a:ext cx="12078" cy="12078"/>
              <a:chOff x="11482" y="-1848"/>
              <a:chExt cx="12078" cy="12078"/>
            </a:xfrm>
          </p:grpSpPr>
          <p:sp>
            <p:nvSpPr>
              <p:cNvPr id="46" name="椭圆 45"/>
              <p:cNvSpPr/>
              <p:nvPr>
                <p:custDataLst>
                  <p:tags r:id="rId8"/>
                </p:custDataLst>
              </p:nvPr>
            </p:nvSpPr>
            <p:spPr>
              <a:xfrm rot="3720000">
                <a:off x="11482" y="-18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7" name="椭圆 46"/>
              <p:cNvSpPr/>
              <p:nvPr>
                <p:custDataLst>
                  <p:tags r:id="rId9"/>
                </p:custDataLst>
              </p:nvPr>
            </p:nvSpPr>
            <p:spPr>
              <a:xfrm rot="3720000">
                <a:off x="11682" y="-16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48" name="椭圆 47"/>
              <p:cNvSpPr/>
              <p:nvPr>
                <p:custDataLst>
                  <p:tags r:id="rId10"/>
                </p:custDataLst>
              </p:nvPr>
            </p:nvSpPr>
            <p:spPr>
              <a:xfrm rot="3720000">
                <a:off x="11882" y="-1448"/>
                <a:ext cx="11678" cy="11678"/>
              </a:xfrm>
              <a:prstGeom prst="ellipse">
                <a:avLst/>
              </a:prstGeom>
              <a:noFill/>
              <a:ln>
                <a:solidFill>
                  <a:schemeClr val="bg1">
                    <a:lumMod val="8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grpSp>
      </p:grpSp>
      <p:sp>
        <p:nvSpPr>
          <p:cNvPr id="2" name="标题 1"/>
          <p:cNvSpPr>
            <a:spLocks noGrp="1"/>
          </p:cNvSpPr>
          <p:nvPr>
            <p:ph type="title" hasCustomPrompt="1"/>
            <p:custDataLst>
              <p:tags r:id="rId11"/>
            </p:custDataLst>
          </p:nvPr>
        </p:nvSpPr>
        <p:spPr>
          <a:xfrm>
            <a:off x="2274860" y="2718942"/>
            <a:ext cx="4594354" cy="755843"/>
          </a:xfrm>
        </p:spPr>
        <p:txBody>
          <a:bodyPr lIns="101600" tIns="38100" rIns="63500" bIns="38100" anchor="b" anchorCtr="0">
            <a:noAutofit/>
          </a:bodyPr>
          <a:lstStyle>
            <a:lvl1pPr algn="ctr">
              <a:defRPr sz="2025" u="none" strike="noStrike" kern="1200" cap="none" spc="300" normalizeH="0">
                <a:solidFill>
                  <a:schemeClr val="tx1">
                    <a:lumMod val="85000"/>
                    <a:lumOff val="15000"/>
                  </a:schemeClr>
                </a:solidFill>
                <a:uFillTx/>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2274856" y="3522030"/>
            <a:ext cx="4594354" cy="1076287"/>
          </a:xfrm>
        </p:spPr>
        <p:txBody>
          <a:bodyPr lIns="101600" tIns="38100" rIns="76200" bIns="38100">
            <a:noAutofit/>
          </a:bodyPr>
          <a:lstStyle>
            <a:lvl1pPr marL="0" indent="0" algn="ctr" eaLnBrk="1" fontAlgn="auto" latinLnBrk="0" hangingPunct="1">
              <a:buNone/>
              <a:defRPr kumimoji="0" lang="zh-CN" altLang="en-US" sz="1125" b="0" i="0" u="none" strike="noStrike" kern="1200" cap="none" spc="150" normalizeH="0" baseline="0"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32484"/>
            <a:ext cx="8139178" cy="331531"/>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502448" y="714506"/>
            <a:ext cx="3962432" cy="4042387"/>
          </a:xfrm>
        </p:spPr>
        <p:txBody>
          <a:bodyPr vert="horz" lIns="101600" tIns="0" rIns="82550" bIns="0" rtlCol="0">
            <a:noAutofit/>
          </a:bodyPr>
          <a:lstStyle>
            <a:lvl1pPr marL="128905" marR="0" lvl="0"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386080" marR="0" lvl="1" indent="-128905"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643255" marR="0" lvl="2"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900430" marR="0" lvl="3"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157605" marR="0" lvl="4"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79158" y="714506"/>
            <a:ext cx="3962432" cy="4042387"/>
          </a:xfrm>
        </p:spPr>
        <p:txBody>
          <a:bodyPr>
            <a:noAutofit/>
          </a:bodyPr>
          <a:lstStyle>
            <a:lvl1pPr>
              <a:defRPr sz="900">
                <a:solidFill>
                  <a:schemeClr val="tx1">
                    <a:lumMod val="85000"/>
                    <a:lumOff val="15000"/>
                  </a:schemeClr>
                </a:solidFill>
                <a:latin typeface="微软雅黑" panose="020B0503020204020204" charset="-122"/>
                <a:ea typeface="微软雅黑" panose="020B0503020204020204" charset="-122"/>
              </a:defRPr>
            </a:lvl1pPr>
            <a:lvl2pPr>
              <a:defRPr sz="900">
                <a:solidFill>
                  <a:schemeClr val="tx1">
                    <a:lumMod val="85000"/>
                    <a:lumOff val="15000"/>
                  </a:schemeClr>
                </a:solidFill>
                <a:latin typeface="微软雅黑" panose="020B0503020204020204" charset="-122"/>
                <a:ea typeface="微软雅黑" panose="020B0503020204020204" charset="-122"/>
              </a:defRPr>
            </a:lvl2pPr>
            <a:lvl3pPr>
              <a:defRPr sz="900">
                <a:solidFill>
                  <a:schemeClr val="tx1">
                    <a:lumMod val="85000"/>
                    <a:lumOff val="15000"/>
                  </a:schemeClr>
                </a:solidFill>
                <a:latin typeface="微软雅黑" panose="020B0503020204020204" charset="-122"/>
                <a:ea typeface="微软雅黑" panose="020B0503020204020204" charset="-122"/>
              </a:defRPr>
            </a:lvl3pPr>
            <a:lvl4pPr>
              <a:defRPr sz="900">
                <a:solidFill>
                  <a:schemeClr val="tx1">
                    <a:lumMod val="85000"/>
                    <a:lumOff val="15000"/>
                  </a:schemeClr>
                </a:solidFill>
                <a:latin typeface="微软雅黑" panose="020B0503020204020204" charset="-122"/>
                <a:ea typeface="微软雅黑" panose="020B0503020204020204" charset="-122"/>
              </a:defRPr>
            </a:lvl4pPr>
            <a:lvl5pPr>
              <a:defRPr sz="90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32484"/>
            <a:ext cx="8139178" cy="331531"/>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8" y="714506"/>
            <a:ext cx="3962432" cy="285802"/>
          </a:xfrm>
        </p:spPr>
        <p:txBody>
          <a:bodyPr lIns="101600" tIns="38100" rIns="76200" bIns="38100" anchor="t" anchorCtr="0">
            <a:no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微软雅黑" panose="020B0503020204020204" charset="-122"/>
                <a:ea typeface="微软雅黑" panose="020B0503020204020204"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1055078"/>
            <a:ext cx="3962400" cy="3701711"/>
          </a:xfrm>
        </p:spPr>
        <p:txBody>
          <a:bodyPr vert="horz" lIns="101600" tIns="0" rIns="82550" bIns="0" rtlCol="0">
            <a:noAutofit/>
          </a:bodyPr>
          <a:lstStyle>
            <a:lvl1pPr marL="128905" marR="0" lvl="0"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386080" marR="0" lvl="1" indent="-128905"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643255" marR="0" lvl="2"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900430" marR="0" lvl="3"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157605" marR="0" lvl="4"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714506"/>
            <a:ext cx="3962432" cy="28580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055078"/>
            <a:ext cx="3962432" cy="3701711"/>
          </a:xfrm>
        </p:spPr>
        <p:txBody>
          <a:bodyPr vert="horz" lIns="101600" tIns="0" rIns="82550" bIns="0" rtlCol="0">
            <a:noAutofit/>
          </a:bodyPr>
          <a:lstStyle>
            <a:lvl1pPr marL="128905" marR="0" lvl="0"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386080" marR="0" lvl="1" indent="-128905"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643255" marR="0" lvl="2"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900430" marR="0" lvl="3"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157605" marR="0" lvl="4"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8" y="332484"/>
            <a:ext cx="8139178" cy="331531"/>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8" y="714506"/>
            <a:ext cx="3962432" cy="404238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386080" marR="0" lvl="1" indent="-128905"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714506"/>
            <a:ext cx="3962432" cy="4042387"/>
          </a:xfrm>
        </p:spPr>
        <p:txBody>
          <a:bodyPr vert="horz" lIns="101600" tIns="0" rIns="82550" bIns="0" rtlCol="0">
            <a:normAutofit/>
          </a:bodyPr>
          <a:lstStyle>
            <a:lvl1pPr marL="128905" marR="0" lvl="0" indent="-128905"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714506"/>
            <a:ext cx="713238" cy="404238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714500"/>
            <a:ext cx="7371076" cy="4042387"/>
          </a:xfrm>
        </p:spPr>
        <p:txBody>
          <a:bodyPr vert="eaVert"/>
          <a:lstStyle>
            <a:lvl1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1pPr>
            <a:lvl2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2pPr>
            <a:lvl3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3pPr>
            <a:lvl4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4pPr>
            <a:lvl5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161.xml"/><Relationship Id="rId17" Type="http://schemas.openxmlformats.org/officeDocument/2006/relationships/tags" Target="../tags/tag160.xml"/><Relationship Id="rId16" Type="http://schemas.openxmlformats.org/officeDocument/2006/relationships/tags" Target="../tags/tag159.xml"/><Relationship Id="rId15" Type="http://schemas.openxmlformats.org/officeDocument/2006/relationships/tags" Target="../tags/tag158.xml"/><Relationship Id="rId14" Type="http://schemas.openxmlformats.org/officeDocument/2006/relationships/tags" Target="../tags/tag157.xml"/><Relationship Id="rId13" Type="http://schemas.openxmlformats.org/officeDocument/2006/relationships/tags" Target="../tags/tag156.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26.jpe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502412" y="332481"/>
            <a:ext cx="8139178" cy="331531"/>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502412" y="714506"/>
            <a:ext cx="8139178" cy="404238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59807" y="4763208"/>
            <a:ext cx="2025000" cy="237642"/>
          </a:xfrm>
          <a:prstGeom prst="rect">
            <a:avLst/>
          </a:prstGeom>
        </p:spPr>
        <p:txBody>
          <a:bodyPr vert="horz" lIns="91440" tIns="45720" rIns="91440" bIns="45720" rtlCol="0" anchor="ctr">
            <a:normAutofit/>
          </a:bodyPr>
          <a:lstStyle>
            <a:lvl1pPr algn="l">
              <a:defRPr sz="675">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3087000" y="4763208"/>
            <a:ext cx="2970000" cy="237642"/>
          </a:xfrm>
          <a:prstGeom prst="rect">
            <a:avLst/>
          </a:prstGeom>
        </p:spPr>
        <p:txBody>
          <a:bodyPr vert="horz" lIns="91440" tIns="45720" rIns="91440" bIns="45720" rtlCol="0" anchor="ctr">
            <a:normAutofit/>
          </a:bodyPr>
          <a:lstStyle>
            <a:lvl1pPr algn="ctr">
              <a:defRPr sz="675">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457950" y="4763208"/>
            <a:ext cx="2025000" cy="237642"/>
          </a:xfrm>
          <a:prstGeom prst="rect">
            <a:avLst/>
          </a:prstGeom>
        </p:spPr>
        <p:txBody>
          <a:bodyPr vert="horz" lIns="91440" tIns="45720" rIns="91440" bIns="45720" rtlCol="0" anchor="ctr">
            <a:normAutofit/>
          </a:bodyPr>
          <a:lstStyle>
            <a:lvl1pPr algn="r">
              <a:defRPr sz="675">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cs typeface="微软雅黑" panose="020B050302020402020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514350" rtl="0" eaLnBrk="1" fontAlgn="auto" latinLnBrk="0" hangingPunct="1">
        <a:lnSpc>
          <a:spcPct val="100000"/>
        </a:lnSpc>
        <a:spcBef>
          <a:spcPct val="0"/>
        </a:spcBef>
        <a:buNone/>
        <a:defRPr sz="1350" b="1" u="none" strike="noStrike" kern="1200" cap="none" spc="200" normalizeH="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1pPr>
      <a:lvl2pPr marL="386080" indent="-128905"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2pPr>
      <a:lvl3pPr marL="643255" indent="-128905"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3pPr>
      <a:lvl4pPr marL="900430" indent="-128905"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4pPr>
      <a:lvl5pPr marL="1157605" indent="-128905"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defRPr>
      </a:lvl5pPr>
      <a:lvl6pPr marL="141478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8035"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36" tIns="45718" rIns="91436" bIns="45718"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8098"/>
            <a:ext cx="2057400" cy="273892"/>
          </a:xfrm>
          <a:prstGeom prst="rect">
            <a:avLst/>
          </a:prstGeom>
        </p:spPr>
        <p:txBody>
          <a:bodyPr vert="horz" lIns="91436" tIns="45718" rIns="91436" bIns="45718" rtlCol="0" anchor="ctr"/>
          <a:lstStyle>
            <a:lvl1pPr algn="l">
              <a:defRPr sz="675">
                <a:solidFill>
                  <a:schemeClr val="tx1">
                    <a:tint val="75000"/>
                  </a:schemeClr>
                </a:solidFill>
              </a:defRPr>
            </a:lvl1pPr>
          </a:lstStyle>
          <a:p>
            <a:fld id="{71AB7A37-B852-49AB-B2E2-96296AB21F67}" type="datetimeFigureOut">
              <a:rPr lang="zh-CN" altLang="en-US" smtClean="0"/>
            </a:fld>
            <a:endParaRPr lang="zh-CN" altLang="en-US"/>
          </a:p>
        </p:txBody>
      </p:sp>
      <p:sp>
        <p:nvSpPr>
          <p:cNvPr id="5" name="页脚占位符 4"/>
          <p:cNvSpPr>
            <a:spLocks noGrp="1"/>
          </p:cNvSpPr>
          <p:nvPr>
            <p:ph type="ftr" sz="quarter" idx="3"/>
          </p:nvPr>
        </p:nvSpPr>
        <p:spPr>
          <a:xfrm>
            <a:off x="3028950" y="4768098"/>
            <a:ext cx="3086100" cy="273892"/>
          </a:xfrm>
          <a:prstGeom prst="rect">
            <a:avLst/>
          </a:prstGeom>
        </p:spPr>
        <p:txBody>
          <a:bodyPr vert="horz" lIns="91436" tIns="45718" rIns="91436" bIns="45718" rtlCol="0" anchor="ctr"/>
          <a:lstStyle>
            <a:lvl1pPr algn="ctr">
              <a:defRPr sz="67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8"/>
            <a:ext cx="2057400" cy="273892"/>
          </a:xfrm>
          <a:prstGeom prst="rect">
            <a:avLst/>
          </a:prstGeom>
        </p:spPr>
        <p:txBody>
          <a:bodyPr vert="horz" lIns="91436" tIns="45718" rIns="91436" bIns="45718" rtlCol="0" anchor="ctr"/>
          <a:lstStyle>
            <a:lvl1pPr algn="r">
              <a:defRPr sz="675">
                <a:solidFill>
                  <a:schemeClr val="tx1">
                    <a:tint val="75000"/>
                  </a:schemeClr>
                </a:solidFill>
              </a:defRPr>
            </a:lvl1pPr>
          </a:lstStyle>
          <a:p>
            <a:fld id="{888F8D02-9041-4C59-BC62-13DE0E5C671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905" indent="-128905" algn="l" defTabSz="514350" rtl="0" eaLnBrk="1" latinLnBrk="0" hangingPunct="1">
        <a:lnSpc>
          <a:spcPct val="90000"/>
        </a:lnSpc>
        <a:spcBef>
          <a:spcPct val="113000"/>
        </a:spcBef>
        <a:buFont typeface="Arial" panose="020B0604020202020204" pitchFamily="34" charset="0"/>
        <a:buChar char="•"/>
        <a:defRPr sz="1575" kern="1200">
          <a:solidFill>
            <a:schemeClr val="tx1"/>
          </a:solidFill>
          <a:latin typeface="+mn-lt"/>
          <a:ea typeface="+mn-ea"/>
          <a:cs typeface="+mn-cs"/>
        </a:defRPr>
      </a:lvl1pPr>
      <a:lvl2pPr marL="386080" indent="-128905" algn="l" defTabSz="514350" rtl="0" eaLnBrk="1" latinLnBrk="0" hangingPunct="1">
        <a:lnSpc>
          <a:spcPct val="90000"/>
        </a:lnSpc>
        <a:spcBef>
          <a:spcPts val="280"/>
        </a:spcBef>
        <a:buFont typeface="Arial" panose="020B0604020202020204" pitchFamily="34" charset="0"/>
        <a:buChar char="•"/>
        <a:defRPr sz="1350" kern="1200">
          <a:solidFill>
            <a:schemeClr val="tx1"/>
          </a:solidFill>
          <a:latin typeface="+mn-lt"/>
          <a:ea typeface="+mn-ea"/>
          <a:cs typeface="+mn-cs"/>
        </a:defRPr>
      </a:lvl2pPr>
      <a:lvl3pPr marL="643255" indent="-128905" algn="l" defTabSz="514350" rtl="0" eaLnBrk="1" latinLnBrk="0" hangingPunct="1">
        <a:lnSpc>
          <a:spcPct val="90000"/>
        </a:lnSpc>
        <a:spcBef>
          <a:spcPts val="280"/>
        </a:spcBef>
        <a:buFont typeface="Arial" panose="020B0604020202020204" pitchFamily="34" charset="0"/>
        <a:buChar char="•"/>
        <a:defRPr sz="1125" kern="1200">
          <a:solidFill>
            <a:schemeClr val="tx1"/>
          </a:solidFill>
          <a:latin typeface="+mn-lt"/>
          <a:ea typeface="+mn-ea"/>
          <a:cs typeface="+mn-cs"/>
        </a:defRPr>
      </a:lvl3pPr>
      <a:lvl4pPr marL="900430"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4pPr>
      <a:lvl5pPr marL="1157605"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5pPr>
      <a:lvl6pPr marL="1414780"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6pPr>
      <a:lvl7pPr marL="1671955"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7pPr>
      <a:lvl8pPr marL="1929130"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8pPr>
      <a:lvl9pPr marL="2186305" indent="-128905" algn="l" defTabSz="514350" rtl="0" eaLnBrk="1" latinLnBrk="0" hangingPunct="1">
        <a:lnSpc>
          <a:spcPct val="90000"/>
        </a:lnSpc>
        <a:spcBef>
          <a:spcPts val="280"/>
        </a:spcBef>
        <a:buFont typeface="Arial" panose="020B0604020202020204" pitchFamily="34" charset="0"/>
        <a:buChar char="•"/>
        <a:defRPr sz="1070" kern="1200">
          <a:solidFill>
            <a:schemeClr val="tx1"/>
          </a:solidFill>
          <a:latin typeface="+mn-lt"/>
          <a:ea typeface="+mn-ea"/>
          <a:cs typeface="+mn-cs"/>
        </a:defRPr>
      </a:lvl9pPr>
    </p:bodyStyle>
    <p:otherStyle>
      <a:defPPr>
        <a:defRPr lang="zh-CN"/>
      </a:defPPr>
      <a:lvl1pPr marL="0" algn="l" defTabSz="514350" rtl="0" eaLnBrk="1" latinLnBrk="0" hangingPunct="1">
        <a:defRPr sz="1070" kern="1200">
          <a:solidFill>
            <a:schemeClr val="tx1"/>
          </a:solidFill>
          <a:latin typeface="+mn-lt"/>
          <a:ea typeface="+mn-ea"/>
          <a:cs typeface="+mn-cs"/>
        </a:defRPr>
      </a:lvl1pPr>
      <a:lvl2pPr marL="257175" algn="l" defTabSz="514350" rtl="0" eaLnBrk="1" latinLnBrk="0" hangingPunct="1">
        <a:defRPr sz="1070" kern="1200">
          <a:solidFill>
            <a:schemeClr val="tx1"/>
          </a:solidFill>
          <a:latin typeface="+mn-lt"/>
          <a:ea typeface="+mn-ea"/>
          <a:cs typeface="+mn-cs"/>
        </a:defRPr>
      </a:lvl2pPr>
      <a:lvl3pPr marL="514350" algn="l" defTabSz="514350" rtl="0" eaLnBrk="1" latinLnBrk="0" hangingPunct="1">
        <a:defRPr sz="1070" kern="1200">
          <a:solidFill>
            <a:schemeClr val="tx1"/>
          </a:solidFill>
          <a:latin typeface="+mn-lt"/>
          <a:ea typeface="+mn-ea"/>
          <a:cs typeface="+mn-cs"/>
        </a:defRPr>
      </a:lvl3pPr>
      <a:lvl4pPr marL="771525" algn="l" defTabSz="514350" rtl="0" eaLnBrk="1" latinLnBrk="0" hangingPunct="1">
        <a:defRPr sz="1070" kern="1200">
          <a:solidFill>
            <a:schemeClr val="tx1"/>
          </a:solidFill>
          <a:latin typeface="+mn-lt"/>
          <a:ea typeface="+mn-ea"/>
          <a:cs typeface="+mn-cs"/>
        </a:defRPr>
      </a:lvl4pPr>
      <a:lvl5pPr marL="1028700" algn="l" defTabSz="514350" rtl="0" eaLnBrk="1" latinLnBrk="0" hangingPunct="1">
        <a:defRPr sz="1070" kern="1200">
          <a:solidFill>
            <a:schemeClr val="tx1"/>
          </a:solidFill>
          <a:latin typeface="+mn-lt"/>
          <a:ea typeface="+mn-ea"/>
          <a:cs typeface="+mn-cs"/>
        </a:defRPr>
      </a:lvl5pPr>
      <a:lvl6pPr marL="1285875" algn="l" defTabSz="514350" rtl="0" eaLnBrk="1" latinLnBrk="0" hangingPunct="1">
        <a:defRPr sz="1070" kern="1200">
          <a:solidFill>
            <a:schemeClr val="tx1"/>
          </a:solidFill>
          <a:latin typeface="+mn-lt"/>
          <a:ea typeface="+mn-ea"/>
          <a:cs typeface="+mn-cs"/>
        </a:defRPr>
      </a:lvl6pPr>
      <a:lvl7pPr marL="1543050" algn="l" defTabSz="514350" rtl="0" eaLnBrk="1" latinLnBrk="0" hangingPunct="1">
        <a:defRPr sz="1070" kern="1200">
          <a:solidFill>
            <a:schemeClr val="tx1"/>
          </a:solidFill>
          <a:latin typeface="+mn-lt"/>
          <a:ea typeface="+mn-ea"/>
          <a:cs typeface="+mn-cs"/>
        </a:defRPr>
      </a:lvl7pPr>
      <a:lvl8pPr marL="1800225" algn="l" defTabSz="514350" rtl="0" eaLnBrk="1" latinLnBrk="0" hangingPunct="1">
        <a:defRPr sz="1070" kern="1200">
          <a:solidFill>
            <a:schemeClr val="tx1"/>
          </a:solidFill>
          <a:latin typeface="+mn-lt"/>
          <a:ea typeface="+mn-ea"/>
          <a:cs typeface="+mn-cs"/>
        </a:defRPr>
      </a:lvl8pPr>
      <a:lvl9pPr marL="2058035" algn="l" defTabSz="514350" rtl="0" eaLnBrk="1" latinLnBrk="0" hangingPunct="1">
        <a:defRPr sz="10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3.xml"/><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image" Target="../media/image27.jpeg"/><Relationship Id="rId2" Type="http://schemas.openxmlformats.org/officeDocument/2006/relationships/tags" Target="../tags/tag163.xml"/><Relationship Id="rId1" Type="http://schemas.openxmlformats.org/officeDocument/2006/relationships/tags" Target="../tags/tag16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0.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81.xml"/><Relationship Id="rId1" Type="http://schemas.openxmlformats.org/officeDocument/2006/relationships/image" Target="../media/image28.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ags" Target="../tags/tag182.xml"/><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83.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85.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tags" Target="../tags/tag184.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86.xml"/><Relationship Id="rId2" Type="http://schemas.openxmlformats.org/officeDocument/2006/relationships/image" Target="../media/image33.png"/><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8.xml"/></Relationships>
</file>

<file path=ppt/slides/_rels/slide20.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tags" Target="../tags/tag187.xml"/><Relationship Id="rId2" Type="http://schemas.openxmlformats.org/officeDocument/2006/relationships/image" Target="../media/image34.wmf"/><Relationship Id="rId1"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9.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0.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2.xml"/></Relationships>
</file>

<file path=ppt/slides/_rels/slide26.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tags" Target="../tags/tag193.xml"/><Relationship Id="rId2" Type="http://schemas.openxmlformats.org/officeDocument/2006/relationships/image" Target="../media/image34.wmf"/><Relationship Id="rId1"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5" Type="http://schemas.openxmlformats.org/officeDocument/2006/relationships/vmlDrawing" Target="../drawings/vmlDrawing3.vml"/><Relationship Id="rId4" Type="http://schemas.openxmlformats.org/officeDocument/2006/relationships/slideLayout" Target="../slideLayouts/slideLayout2.xml"/><Relationship Id="rId3" Type="http://schemas.openxmlformats.org/officeDocument/2006/relationships/tags" Target="../tags/tag194.xml"/><Relationship Id="rId2" Type="http://schemas.openxmlformats.org/officeDocument/2006/relationships/image" Target="../media/image34.wmf"/><Relationship Id="rId1"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2.xml"/><Relationship Id="rId3" Type="http://schemas.openxmlformats.org/officeDocument/2006/relationships/tags" Target="../tags/tag195.xml"/><Relationship Id="rId2" Type="http://schemas.openxmlformats.org/officeDocument/2006/relationships/image" Target="../media/image34.wmf"/><Relationship Id="rId1" Type="http://schemas.openxmlformats.org/officeDocument/2006/relationships/oleObject" Target="../embeddings/oleObject4.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19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9.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9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98.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9.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0.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1.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03.xml"/><Relationship Id="rId1"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04.xml"/><Relationship Id="rId1" Type="http://schemas.openxmlformats.org/officeDocument/2006/relationships/image" Target="../media/image36.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0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0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0.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07.xml"/><Relationship Id="rId1" Type="http://schemas.openxmlformats.org/officeDocument/2006/relationships/image" Target="../media/image37.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08.xml"/></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09.xml"/><Relationship Id="rId2" Type="http://schemas.openxmlformats.org/officeDocument/2006/relationships/image" Target="../media/image39.png"/><Relationship Id="rId1" Type="http://schemas.openxmlformats.org/officeDocument/2006/relationships/image" Target="../media/image38.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10.xml"/><Relationship Id="rId2" Type="http://schemas.openxmlformats.org/officeDocument/2006/relationships/image" Target="../media/image41.png"/><Relationship Id="rId1" Type="http://schemas.openxmlformats.org/officeDocument/2006/relationships/image" Target="../media/image40.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11.xml"/><Relationship Id="rId2" Type="http://schemas.openxmlformats.org/officeDocument/2006/relationships/image" Target="../media/image43.png"/><Relationship Id="rId1" Type="http://schemas.openxmlformats.org/officeDocument/2006/relationships/image" Target="../media/image42.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13.xml"/><Relationship Id="rId2" Type="http://schemas.openxmlformats.org/officeDocument/2006/relationships/image" Target="../media/image44.jpeg"/><Relationship Id="rId1" Type="http://schemas.openxmlformats.org/officeDocument/2006/relationships/tags" Target="../tags/tag2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custDataLst>
              <p:tags r:id="rId1"/>
            </p:custDataLst>
          </p:nvPr>
        </p:nvGrpSpPr>
        <p:grpSpPr>
          <a:xfrm>
            <a:off x="1542520" y="2011079"/>
            <a:ext cx="5770778" cy="3138560"/>
            <a:chOff x="812" y="1283"/>
            <a:chExt cx="12115" cy="4811"/>
          </a:xfrm>
        </p:grpSpPr>
        <p:sp>
          <p:nvSpPr>
            <p:cNvPr id="3" name="PA-任意多边形 1"/>
            <p:cNvSpPr/>
            <p:nvPr>
              <p:custDataLst>
                <p:tags r:id="rId2"/>
              </p:custDataLst>
            </p:nvPr>
          </p:nvSpPr>
          <p:spPr>
            <a:xfrm>
              <a:off x="1429" y="1283"/>
              <a:ext cx="10427" cy="4799"/>
            </a:xfrm>
            <a:custGeom>
              <a:avLst/>
              <a:gdLst/>
              <a:ahLst/>
              <a:cxnLst/>
              <a:rect l="0" t="0" r="0" b="0"/>
              <a:pathLst>
                <a:path w="7874001" h="3623692">
                  <a:moveTo>
                    <a:pt x="0" y="3623691"/>
                  </a:moveTo>
                  <a:lnTo>
                    <a:pt x="0" y="3505200"/>
                  </a:lnTo>
                  <a:lnTo>
                    <a:pt x="558800" y="3505200"/>
                  </a:lnTo>
                  <a:lnTo>
                    <a:pt x="558800" y="2624709"/>
                  </a:lnTo>
                  <a:lnTo>
                    <a:pt x="821182" y="2624709"/>
                  </a:lnTo>
                  <a:lnTo>
                    <a:pt x="821182" y="1159891"/>
                  </a:lnTo>
                  <a:lnTo>
                    <a:pt x="939800" y="1159891"/>
                  </a:lnTo>
                  <a:lnTo>
                    <a:pt x="939800" y="1058291"/>
                  </a:lnTo>
                  <a:lnTo>
                    <a:pt x="1244600" y="1058291"/>
                  </a:lnTo>
                  <a:lnTo>
                    <a:pt x="1244600" y="1151509"/>
                  </a:lnTo>
                  <a:lnTo>
                    <a:pt x="1354582" y="1151509"/>
                  </a:lnTo>
                  <a:lnTo>
                    <a:pt x="1354582" y="2006600"/>
                  </a:lnTo>
                  <a:lnTo>
                    <a:pt x="1574800" y="2006600"/>
                  </a:lnTo>
                  <a:lnTo>
                    <a:pt x="1574800" y="1871091"/>
                  </a:lnTo>
                  <a:lnTo>
                    <a:pt x="2125091" y="1871091"/>
                  </a:lnTo>
                  <a:lnTo>
                    <a:pt x="2125091" y="1684909"/>
                  </a:lnTo>
                  <a:lnTo>
                    <a:pt x="2201291" y="1684909"/>
                  </a:lnTo>
                  <a:lnTo>
                    <a:pt x="2201291" y="381000"/>
                  </a:lnTo>
                  <a:lnTo>
                    <a:pt x="2311400" y="381000"/>
                  </a:lnTo>
                  <a:lnTo>
                    <a:pt x="2311400" y="228600"/>
                  </a:lnTo>
                  <a:lnTo>
                    <a:pt x="2395982" y="228600"/>
                  </a:lnTo>
                  <a:lnTo>
                    <a:pt x="2395982" y="33909"/>
                  </a:lnTo>
                  <a:lnTo>
                    <a:pt x="2472182" y="33909"/>
                  </a:lnTo>
                  <a:lnTo>
                    <a:pt x="2472182" y="220091"/>
                  </a:lnTo>
                  <a:lnTo>
                    <a:pt x="2548382" y="220091"/>
                  </a:lnTo>
                  <a:lnTo>
                    <a:pt x="2548382" y="389509"/>
                  </a:lnTo>
                  <a:lnTo>
                    <a:pt x="2675382" y="389509"/>
                  </a:lnTo>
                  <a:lnTo>
                    <a:pt x="2675382" y="1803400"/>
                  </a:lnTo>
                  <a:lnTo>
                    <a:pt x="3030982" y="1803400"/>
                  </a:lnTo>
                  <a:lnTo>
                    <a:pt x="3030982" y="1515491"/>
                  </a:lnTo>
                  <a:lnTo>
                    <a:pt x="3420491" y="1515491"/>
                  </a:lnTo>
                  <a:lnTo>
                    <a:pt x="3420491" y="1837309"/>
                  </a:lnTo>
                  <a:lnTo>
                    <a:pt x="3640582" y="1837309"/>
                  </a:lnTo>
                  <a:lnTo>
                    <a:pt x="3640582" y="1151509"/>
                  </a:lnTo>
                  <a:lnTo>
                    <a:pt x="3852291" y="1151509"/>
                  </a:lnTo>
                  <a:lnTo>
                    <a:pt x="3852291" y="1515491"/>
                  </a:lnTo>
                  <a:lnTo>
                    <a:pt x="3928491" y="1515491"/>
                  </a:lnTo>
                  <a:lnTo>
                    <a:pt x="3928491" y="1938909"/>
                  </a:lnTo>
                  <a:lnTo>
                    <a:pt x="3928491" y="2015109"/>
                  </a:lnTo>
                  <a:lnTo>
                    <a:pt x="4216400" y="2015109"/>
                  </a:lnTo>
                  <a:lnTo>
                    <a:pt x="4216400" y="711200"/>
                  </a:lnTo>
                  <a:lnTo>
                    <a:pt x="4699000" y="169291"/>
                  </a:lnTo>
                  <a:lnTo>
                    <a:pt x="4792091" y="169291"/>
                  </a:lnTo>
                  <a:lnTo>
                    <a:pt x="4792091" y="1701800"/>
                  </a:lnTo>
                  <a:lnTo>
                    <a:pt x="4953000" y="1701800"/>
                  </a:lnTo>
                  <a:lnTo>
                    <a:pt x="4953000" y="1524000"/>
                  </a:lnTo>
                  <a:lnTo>
                    <a:pt x="5469382" y="1524000"/>
                  </a:lnTo>
                  <a:lnTo>
                    <a:pt x="5469382" y="1701800"/>
                  </a:lnTo>
                  <a:lnTo>
                    <a:pt x="5621782" y="1701800"/>
                  </a:lnTo>
                  <a:lnTo>
                    <a:pt x="5621782" y="135509"/>
                  </a:lnTo>
                  <a:lnTo>
                    <a:pt x="5791200" y="135509"/>
                  </a:lnTo>
                  <a:lnTo>
                    <a:pt x="5791200" y="0"/>
                  </a:lnTo>
                  <a:lnTo>
                    <a:pt x="6138291" y="0"/>
                  </a:lnTo>
                  <a:lnTo>
                    <a:pt x="6138291" y="143891"/>
                  </a:lnTo>
                  <a:lnTo>
                    <a:pt x="6307582" y="143891"/>
                  </a:lnTo>
                  <a:lnTo>
                    <a:pt x="6307582" y="1600200"/>
                  </a:lnTo>
                  <a:lnTo>
                    <a:pt x="6612382" y="1600200"/>
                  </a:lnTo>
                  <a:lnTo>
                    <a:pt x="6612382" y="1744091"/>
                  </a:lnTo>
                  <a:lnTo>
                    <a:pt x="6908800" y="1744091"/>
                  </a:lnTo>
                  <a:lnTo>
                    <a:pt x="6908800" y="1066800"/>
                  </a:lnTo>
                  <a:lnTo>
                    <a:pt x="6985000" y="1007491"/>
                  </a:lnTo>
                  <a:lnTo>
                    <a:pt x="7382891" y="1007491"/>
                  </a:lnTo>
                  <a:lnTo>
                    <a:pt x="7459091" y="1083691"/>
                  </a:lnTo>
                  <a:lnTo>
                    <a:pt x="7459091" y="1888109"/>
                  </a:lnTo>
                  <a:lnTo>
                    <a:pt x="7670800" y="1888109"/>
                  </a:lnTo>
                  <a:lnTo>
                    <a:pt x="7670800" y="2353691"/>
                  </a:lnTo>
                  <a:lnTo>
                    <a:pt x="7874000" y="2353691"/>
                  </a:lnTo>
                  <a:lnTo>
                    <a:pt x="7874000" y="2819400"/>
                  </a:lnTo>
                  <a:lnTo>
                    <a:pt x="7874000" y="3623691"/>
                  </a:lnTo>
                  <a:close/>
                </a:path>
              </a:pathLst>
            </a:custGeom>
            <a:blipFill dpi="0" rotWithShape="0">
              <a:blip r:embed="rId3"/>
              <a:srcRect/>
              <a:stretch>
                <a:fillRect l="-6000" t="-11000" r="-10000" b="-11000"/>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dirty="0"/>
            </a:p>
          </p:txBody>
        </p:sp>
        <p:sp>
          <p:nvSpPr>
            <p:cNvPr id="4" name="PA-矩形 2"/>
            <p:cNvSpPr/>
            <p:nvPr>
              <p:custDataLst>
                <p:tags r:id="rId4"/>
              </p:custDataLst>
            </p:nvPr>
          </p:nvSpPr>
          <p:spPr>
            <a:xfrm>
              <a:off x="5532" y="5303"/>
              <a:ext cx="4" cy="9"/>
            </a:xfrm>
            <a:prstGeom prst="rect">
              <a:avLst/>
            </a:prstGeom>
            <a:blipFill dpi="0" rotWithShape="0">
              <a:blip r:embed="rId3"/>
              <a:srcRect/>
              <a:stretch>
                <a:fillRect l="-109240000" t="-52624000" r="-171080000" b="-15154000"/>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6" name="PA-任意多边形 3"/>
            <p:cNvSpPr/>
            <p:nvPr>
              <p:custDataLst>
                <p:tags r:id="rId5"/>
              </p:custDataLst>
            </p:nvPr>
          </p:nvSpPr>
          <p:spPr>
            <a:xfrm>
              <a:off x="969" y="2405"/>
              <a:ext cx="11784" cy="3689"/>
            </a:xfrm>
            <a:custGeom>
              <a:avLst/>
              <a:gdLst/>
              <a:ahLst/>
              <a:cxnLst/>
              <a:rect l="0" t="0" r="0" b="0"/>
              <a:pathLst>
                <a:path w="8898510" h="2785238">
                  <a:moveTo>
                    <a:pt x="8619109" y="2429637"/>
                  </a:moveTo>
                  <a:lnTo>
                    <a:pt x="8619109" y="2150237"/>
                  </a:lnTo>
                  <a:lnTo>
                    <a:pt x="8483600" y="2150237"/>
                  </a:lnTo>
                  <a:lnTo>
                    <a:pt x="8483600" y="1523746"/>
                  </a:lnTo>
                  <a:lnTo>
                    <a:pt x="8297291" y="1523746"/>
                  </a:lnTo>
                  <a:lnTo>
                    <a:pt x="8297291" y="1896237"/>
                  </a:lnTo>
                  <a:lnTo>
                    <a:pt x="8102600" y="1896237"/>
                  </a:lnTo>
                  <a:lnTo>
                    <a:pt x="8102600" y="1769237"/>
                  </a:lnTo>
                  <a:lnTo>
                    <a:pt x="7916291" y="1769237"/>
                  </a:lnTo>
                  <a:lnTo>
                    <a:pt x="7916291" y="1328928"/>
                  </a:lnTo>
                  <a:lnTo>
                    <a:pt x="7552309" y="1328928"/>
                  </a:lnTo>
                  <a:lnTo>
                    <a:pt x="7552309" y="1142746"/>
                  </a:lnTo>
                  <a:lnTo>
                    <a:pt x="7018909" y="1142746"/>
                  </a:lnTo>
                  <a:lnTo>
                    <a:pt x="7018909" y="1303528"/>
                  </a:lnTo>
                  <a:lnTo>
                    <a:pt x="6773418" y="1303528"/>
                  </a:lnTo>
                  <a:lnTo>
                    <a:pt x="6773418" y="1083437"/>
                  </a:lnTo>
                  <a:lnTo>
                    <a:pt x="6544818" y="1083437"/>
                  </a:lnTo>
                  <a:lnTo>
                    <a:pt x="6544818" y="566928"/>
                  </a:lnTo>
                  <a:lnTo>
                    <a:pt x="6451599" y="566928"/>
                  </a:lnTo>
                  <a:lnTo>
                    <a:pt x="6138418" y="778637"/>
                  </a:lnTo>
                  <a:lnTo>
                    <a:pt x="6138418" y="990346"/>
                  </a:lnTo>
                  <a:lnTo>
                    <a:pt x="5943600" y="990346"/>
                  </a:lnTo>
                  <a:lnTo>
                    <a:pt x="5943600" y="1201928"/>
                  </a:lnTo>
                  <a:lnTo>
                    <a:pt x="5740400" y="1201928"/>
                  </a:lnTo>
                  <a:lnTo>
                    <a:pt x="5740400" y="583946"/>
                  </a:lnTo>
                  <a:lnTo>
                    <a:pt x="5638800" y="583946"/>
                  </a:lnTo>
                  <a:lnTo>
                    <a:pt x="5638800" y="482346"/>
                  </a:lnTo>
                  <a:lnTo>
                    <a:pt x="5562600" y="482346"/>
                  </a:lnTo>
                  <a:lnTo>
                    <a:pt x="5562600" y="575437"/>
                  </a:lnTo>
                  <a:lnTo>
                    <a:pt x="5461000" y="575437"/>
                  </a:lnTo>
                  <a:lnTo>
                    <a:pt x="5461000" y="1523746"/>
                  </a:lnTo>
                  <a:lnTo>
                    <a:pt x="5173218" y="1523746"/>
                  </a:lnTo>
                  <a:lnTo>
                    <a:pt x="5173218" y="1117346"/>
                  </a:lnTo>
                  <a:lnTo>
                    <a:pt x="4851400" y="1117346"/>
                  </a:lnTo>
                  <a:lnTo>
                    <a:pt x="4851400" y="1337437"/>
                  </a:lnTo>
                  <a:lnTo>
                    <a:pt x="4436491" y="1337437"/>
                  </a:lnTo>
                  <a:lnTo>
                    <a:pt x="4436491" y="947928"/>
                  </a:lnTo>
                  <a:lnTo>
                    <a:pt x="4351909" y="947928"/>
                  </a:lnTo>
                  <a:lnTo>
                    <a:pt x="4351909" y="863346"/>
                  </a:lnTo>
                  <a:lnTo>
                    <a:pt x="4123309" y="863346"/>
                  </a:lnTo>
                  <a:lnTo>
                    <a:pt x="4123309" y="939546"/>
                  </a:lnTo>
                  <a:lnTo>
                    <a:pt x="4055491" y="939546"/>
                  </a:lnTo>
                  <a:lnTo>
                    <a:pt x="4055491" y="1303528"/>
                  </a:lnTo>
                  <a:lnTo>
                    <a:pt x="3947160" y="1303528"/>
                  </a:lnTo>
                  <a:lnTo>
                    <a:pt x="3947160" y="1009904"/>
                  </a:lnTo>
                  <a:cubicBezTo>
                    <a:pt x="3947160" y="976884"/>
                    <a:pt x="3947160" y="942213"/>
                    <a:pt x="3947160" y="906272"/>
                  </a:cubicBezTo>
                  <a:lnTo>
                    <a:pt x="3947160" y="885571"/>
                  </a:lnTo>
                  <a:lnTo>
                    <a:pt x="3947160" y="885571"/>
                  </a:lnTo>
                  <a:cubicBezTo>
                    <a:pt x="3942080" y="503047"/>
                    <a:pt x="3892677" y="0"/>
                    <a:pt x="3666363" y="25146"/>
                  </a:cubicBezTo>
                  <a:cubicBezTo>
                    <a:pt x="3483991" y="45339"/>
                    <a:pt x="3446272" y="523748"/>
                    <a:pt x="3443986" y="885571"/>
                  </a:cubicBezTo>
                  <a:lnTo>
                    <a:pt x="3443986" y="885571"/>
                  </a:lnTo>
                  <a:lnTo>
                    <a:pt x="3443986" y="1286637"/>
                  </a:lnTo>
                  <a:lnTo>
                    <a:pt x="3310509" y="1286637"/>
                  </a:lnTo>
                  <a:lnTo>
                    <a:pt x="3310509" y="846328"/>
                  </a:lnTo>
                  <a:lnTo>
                    <a:pt x="2777109" y="846328"/>
                  </a:lnTo>
                  <a:lnTo>
                    <a:pt x="2777109" y="1278128"/>
                  </a:lnTo>
                  <a:lnTo>
                    <a:pt x="2455291" y="1278128"/>
                  </a:lnTo>
                  <a:lnTo>
                    <a:pt x="2455291" y="1481328"/>
                  </a:lnTo>
                  <a:lnTo>
                    <a:pt x="2353691" y="1481328"/>
                  </a:lnTo>
                  <a:lnTo>
                    <a:pt x="2353691" y="600837"/>
                  </a:lnTo>
                  <a:lnTo>
                    <a:pt x="2260600" y="600837"/>
                  </a:lnTo>
                  <a:lnTo>
                    <a:pt x="2260600" y="363728"/>
                  </a:lnTo>
                  <a:lnTo>
                    <a:pt x="2226691" y="363728"/>
                  </a:lnTo>
                  <a:lnTo>
                    <a:pt x="2226691" y="600837"/>
                  </a:lnTo>
                  <a:lnTo>
                    <a:pt x="2116709" y="600837"/>
                  </a:lnTo>
                  <a:lnTo>
                    <a:pt x="2116709" y="1489837"/>
                  </a:lnTo>
                  <a:lnTo>
                    <a:pt x="1820291" y="1489837"/>
                  </a:lnTo>
                  <a:lnTo>
                    <a:pt x="1820291" y="1278128"/>
                  </a:lnTo>
                  <a:lnTo>
                    <a:pt x="1591691" y="1278128"/>
                  </a:lnTo>
                  <a:lnTo>
                    <a:pt x="1591691" y="1176528"/>
                  </a:lnTo>
                  <a:lnTo>
                    <a:pt x="1286891" y="1176528"/>
                  </a:lnTo>
                  <a:lnTo>
                    <a:pt x="1286891" y="1286637"/>
                  </a:lnTo>
                  <a:lnTo>
                    <a:pt x="965200" y="1286637"/>
                  </a:lnTo>
                  <a:lnTo>
                    <a:pt x="965200" y="1836928"/>
                  </a:lnTo>
                  <a:lnTo>
                    <a:pt x="778891" y="1836928"/>
                  </a:lnTo>
                  <a:lnTo>
                    <a:pt x="778891" y="2675128"/>
                  </a:lnTo>
                  <a:lnTo>
                    <a:pt x="0" y="2675128"/>
                  </a:lnTo>
                  <a:lnTo>
                    <a:pt x="0" y="2768346"/>
                  </a:lnTo>
                  <a:lnTo>
                    <a:pt x="8898509" y="2785237"/>
                  </a:lnTo>
                  <a:lnTo>
                    <a:pt x="8898509" y="2429637"/>
                  </a:lnTo>
                </a:path>
              </a:pathLst>
            </a:custGeom>
            <a:blipFill dpi="0" rotWithShape="0">
              <a:blip r:embed="rId3"/>
              <a:srcRect/>
              <a:stretch>
                <a:fillRect l="-1000" t="-45000" r="-1000" b="-14000"/>
              </a:stretch>
            </a:blip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100" dirty="0"/>
            </a:p>
          </p:txBody>
        </p:sp>
        <p:sp>
          <p:nvSpPr>
            <p:cNvPr id="7" name="PA-任意多边形 5"/>
            <p:cNvSpPr/>
            <p:nvPr>
              <p:custDataLst>
                <p:tags r:id="rId6"/>
              </p:custDataLst>
            </p:nvPr>
          </p:nvSpPr>
          <p:spPr>
            <a:xfrm>
              <a:off x="1012" y="4437"/>
              <a:ext cx="11790" cy="1649"/>
            </a:xfrm>
            <a:custGeom>
              <a:avLst/>
              <a:gdLst/>
              <a:ahLst/>
              <a:cxnLst/>
              <a:rect l="0" t="0" r="0" b="0"/>
              <a:pathLst>
                <a:path w="8902701" h="1244601">
                  <a:moveTo>
                    <a:pt x="0" y="1200150"/>
                  </a:moveTo>
                  <a:lnTo>
                    <a:pt x="0" y="1149350"/>
                  </a:lnTo>
                  <a:lnTo>
                    <a:pt x="533400" y="1149350"/>
                  </a:lnTo>
                  <a:lnTo>
                    <a:pt x="533400" y="723900"/>
                  </a:lnTo>
                  <a:lnTo>
                    <a:pt x="533400" y="641350"/>
                  </a:lnTo>
                  <a:lnTo>
                    <a:pt x="806450" y="641350"/>
                  </a:lnTo>
                  <a:lnTo>
                    <a:pt x="806450" y="107950"/>
                  </a:lnTo>
                  <a:lnTo>
                    <a:pt x="1041400" y="107950"/>
                  </a:lnTo>
                  <a:lnTo>
                    <a:pt x="1041400" y="641350"/>
                  </a:lnTo>
                  <a:lnTo>
                    <a:pt x="1206500" y="641350"/>
                  </a:lnTo>
                  <a:lnTo>
                    <a:pt x="1206500" y="450850"/>
                  </a:lnTo>
                  <a:lnTo>
                    <a:pt x="1289050" y="450850"/>
                  </a:lnTo>
                  <a:lnTo>
                    <a:pt x="1289050" y="349250"/>
                  </a:lnTo>
                  <a:lnTo>
                    <a:pt x="1828800" y="349250"/>
                  </a:lnTo>
                  <a:lnTo>
                    <a:pt x="1828800" y="450850"/>
                  </a:lnTo>
                  <a:lnTo>
                    <a:pt x="1911350" y="450850"/>
                  </a:lnTo>
                  <a:lnTo>
                    <a:pt x="1911350" y="641350"/>
                  </a:lnTo>
                  <a:lnTo>
                    <a:pt x="2228850" y="641350"/>
                  </a:lnTo>
                  <a:lnTo>
                    <a:pt x="2228850" y="254000"/>
                  </a:lnTo>
                  <a:lnTo>
                    <a:pt x="2393950" y="254000"/>
                  </a:lnTo>
                  <a:lnTo>
                    <a:pt x="2393950" y="641350"/>
                  </a:lnTo>
                  <a:lnTo>
                    <a:pt x="2552700" y="641350"/>
                  </a:lnTo>
                  <a:lnTo>
                    <a:pt x="2552700" y="107950"/>
                  </a:lnTo>
                  <a:lnTo>
                    <a:pt x="2622550" y="107950"/>
                  </a:lnTo>
                  <a:lnTo>
                    <a:pt x="2622550" y="31750"/>
                  </a:lnTo>
                  <a:lnTo>
                    <a:pt x="3168650" y="31750"/>
                  </a:lnTo>
                  <a:lnTo>
                    <a:pt x="3168650" y="107950"/>
                  </a:lnTo>
                  <a:lnTo>
                    <a:pt x="3238500" y="107950"/>
                  </a:lnTo>
                  <a:lnTo>
                    <a:pt x="3238500" y="317500"/>
                  </a:lnTo>
                  <a:lnTo>
                    <a:pt x="3422650" y="317500"/>
                  </a:lnTo>
                  <a:lnTo>
                    <a:pt x="3422650" y="533400"/>
                  </a:lnTo>
                  <a:lnTo>
                    <a:pt x="3771900" y="533400"/>
                  </a:lnTo>
                  <a:lnTo>
                    <a:pt x="3771900" y="660400"/>
                  </a:lnTo>
                  <a:lnTo>
                    <a:pt x="4305300" y="660400"/>
                  </a:lnTo>
                  <a:lnTo>
                    <a:pt x="4305300" y="127000"/>
                  </a:lnTo>
                  <a:lnTo>
                    <a:pt x="4521200" y="127000"/>
                  </a:lnTo>
                  <a:lnTo>
                    <a:pt x="4521200" y="19050"/>
                  </a:lnTo>
                  <a:lnTo>
                    <a:pt x="4629150" y="19050"/>
                  </a:lnTo>
                  <a:lnTo>
                    <a:pt x="4629150" y="127000"/>
                  </a:lnTo>
                  <a:lnTo>
                    <a:pt x="4845050" y="127000"/>
                  </a:lnTo>
                  <a:lnTo>
                    <a:pt x="4845050" y="393700"/>
                  </a:lnTo>
                  <a:lnTo>
                    <a:pt x="5022850" y="393700"/>
                  </a:lnTo>
                  <a:lnTo>
                    <a:pt x="5022850" y="558800"/>
                  </a:lnTo>
                  <a:lnTo>
                    <a:pt x="5721350" y="558800"/>
                  </a:lnTo>
                  <a:lnTo>
                    <a:pt x="5721350" y="50800"/>
                  </a:lnTo>
                  <a:lnTo>
                    <a:pt x="6489700" y="50800"/>
                  </a:lnTo>
                  <a:lnTo>
                    <a:pt x="6489700" y="260350"/>
                  </a:lnTo>
                  <a:lnTo>
                    <a:pt x="7016750" y="260350"/>
                  </a:lnTo>
                  <a:lnTo>
                    <a:pt x="7016750" y="438150"/>
                  </a:lnTo>
                  <a:lnTo>
                    <a:pt x="7270750" y="438150"/>
                  </a:lnTo>
                  <a:lnTo>
                    <a:pt x="7270750" y="63500"/>
                  </a:lnTo>
                  <a:lnTo>
                    <a:pt x="7372350" y="63500"/>
                  </a:lnTo>
                  <a:lnTo>
                    <a:pt x="7372350" y="0"/>
                  </a:lnTo>
                  <a:lnTo>
                    <a:pt x="7600950" y="0"/>
                  </a:lnTo>
                  <a:lnTo>
                    <a:pt x="7600950" y="63500"/>
                  </a:lnTo>
                  <a:lnTo>
                    <a:pt x="7689850" y="63500"/>
                  </a:lnTo>
                  <a:lnTo>
                    <a:pt x="7689850" y="438150"/>
                  </a:lnTo>
                  <a:lnTo>
                    <a:pt x="7950200" y="438150"/>
                  </a:lnTo>
                  <a:lnTo>
                    <a:pt x="7950200" y="666750"/>
                  </a:lnTo>
                  <a:lnTo>
                    <a:pt x="8210550" y="666750"/>
                  </a:lnTo>
                  <a:lnTo>
                    <a:pt x="8210550" y="565150"/>
                  </a:lnTo>
                  <a:lnTo>
                    <a:pt x="8362950" y="565150"/>
                  </a:lnTo>
                  <a:lnTo>
                    <a:pt x="8362950" y="806450"/>
                  </a:lnTo>
                  <a:lnTo>
                    <a:pt x="8674100" y="806450"/>
                  </a:lnTo>
                  <a:lnTo>
                    <a:pt x="8674100" y="1123950"/>
                  </a:lnTo>
                  <a:lnTo>
                    <a:pt x="8902700" y="1123950"/>
                  </a:lnTo>
                  <a:lnTo>
                    <a:pt x="8902700" y="1193800"/>
                  </a:lnTo>
                  <a:lnTo>
                    <a:pt x="8902700" y="1244600"/>
                  </a:lnTo>
                  <a:lnTo>
                    <a:pt x="0" y="1244600"/>
                  </a:lnTo>
                  <a:close/>
                </a:path>
              </a:pathLst>
            </a:custGeom>
            <a:blipFill dpi="0" rotWithShape="0">
              <a:blip r:embed="rId3"/>
              <a:srcRect/>
              <a:stretch>
                <a:fillRect l="-2000" t="-223000" r="-1000" b="-3200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dirty="0"/>
            </a:p>
          </p:txBody>
        </p:sp>
        <p:sp>
          <p:nvSpPr>
            <p:cNvPr id="8" name="PA-任意多边形 6"/>
            <p:cNvSpPr/>
            <p:nvPr>
              <p:custDataLst>
                <p:tags r:id="rId7"/>
              </p:custDataLst>
            </p:nvPr>
          </p:nvSpPr>
          <p:spPr>
            <a:xfrm>
              <a:off x="812" y="4656"/>
              <a:ext cx="12115" cy="1427"/>
            </a:xfrm>
            <a:custGeom>
              <a:avLst/>
              <a:gdLst/>
              <a:ahLst/>
              <a:cxnLst/>
              <a:rect l="0" t="0" r="0" b="0"/>
              <a:pathLst>
                <a:path w="9148192" h="1077342">
                  <a:moveTo>
                    <a:pt x="9025509" y="1077341"/>
                  </a:moveTo>
                  <a:lnTo>
                    <a:pt x="0" y="1077341"/>
                  </a:lnTo>
                  <a:lnTo>
                    <a:pt x="0" y="908050"/>
                  </a:lnTo>
                  <a:lnTo>
                    <a:pt x="330200" y="908050"/>
                  </a:lnTo>
                  <a:lnTo>
                    <a:pt x="330200" y="772541"/>
                  </a:lnTo>
                  <a:lnTo>
                    <a:pt x="575691" y="772541"/>
                  </a:lnTo>
                  <a:lnTo>
                    <a:pt x="575691" y="366141"/>
                  </a:lnTo>
                  <a:lnTo>
                    <a:pt x="778891" y="366141"/>
                  </a:lnTo>
                  <a:lnTo>
                    <a:pt x="778891" y="772541"/>
                  </a:lnTo>
                  <a:lnTo>
                    <a:pt x="1007491" y="772541"/>
                  </a:lnTo>
                  <a:lnTo>
                    <a:pt x="1007491" y="577850"/>
                  </a:lnTo>
                  <a:lnTo>
                    <a:pt x="1053211" y="577850"/>
                  </a:lnTo>
                  <a:lnTo>
                    <a:pt x="1053211" y="530987"/>
                  </a:lnTo>
                  <a:lnTo>
                    <a:pt x="1343406" y="530987"/>
                  </a:lnTo>
                  <a:lnTo>
                    <a:pt x="1343406" y="577850"/>
                  </a:lnTo>
                  <a:lnTo>
                    <a:pt x="1382141" y="577850"/>
                  </a:lnTo>
                  <a:lnTo>
                    <a:pt x="1382141" y="768350"/>
                  </a:lnTo>
                  <a:lnTo>
                    <a:pt x="1471041" y="768350"/>
                  </a:lnTo>
                  <a:lnTo>
                    <a:pt x="1471041" y="482600"/>
                  </a:lnTo>
                  <a:lnTo>
                    <a:pt x="1617091" y="482600"/>
                  </a:lnTo>
                  <a:lnTo>
                    <a:pt x="1617091" y="781050"/>
                  </a:lnTo>
                  <a:lnTo>
                    <a:pt x="1661541" y="781050"/>
                  </a:lnTo>
                  <a:lnTo>
                    <a:pt x="1661541" y="685800"/>
                  </a:lnTo>
                  <a:lnTo>
                    <a:pt x="1794891" y="685800"/>
                  </a:lnTo>
                  <a:lnTo>
                    <a:pt x="1794891" y="520700"/>
                  </a:lnTo>
                  <a:lnTo>
                    <a:pt x="1991741" y="520700"/>
                  </a:lnTo>
                  <a:lnTo>
                    <a:pt x="1991741" y="749300"/>
                  </a:lnTo>
                  <a:lnTo>
                    <a:pt x="2201291" y="749300"/>
                  </a:lnTo>
                  <a:lnTo>
                    <a:pt x="2201291" y="285750"/>
                  </a:lnTo>
                  <a:lnTo>
                    <a:pt x="2309241" y="285750"/>
                  </a:lnTo>
                  <a:lnTo>
                    <a:pt x="2309241" y="222250"/>
                  </a:lnTo>
                  <a:lnTo>
                    <a:pt x="2868041" y="222250"/>
                  </a:lnTo>
                  <a:lnTo>
                    <a:pt x="2868041" y="304800"/>
                  </a:lnTo>
                  <a:lnTo>
                    <a:pt x="2950591" y="304800"/>
                  </a:lnTo>
                  <a:lnTo>
                    <a:pt x="2950591" y="774700"/>
                  </a:lnTo>
                  <a:lnTo>
                    <a:pt x="3064891" y="774700"/>
                  </a:lnTo>
                  <a:lnTo>
                    <a:pt x="3064891" y="660400"/>
                  </a:lnTo>
                  <a:lnTo>
                    <a:pt x="3172841" y="660400"/>
                  </a:lnTo>
                  <a:lnTo>
                    <a:pt x="3172841" y="774700"/>
                  </a:lnTo>
                  <a:lnTo>
                    <a:pt x="3287141" y="774700"/>
                  </a:lnTo>
                  <a:lnTo>
                    <a:pt x="3287141" y="603250"/>
                  </a:lnTo>
                  <a:lnTo>
                    <a:pt x="3541141" y="603250"/>
                  </a:lnTo>
                  <a:lnTo>
                    <a:pt x="3541141" y="781050"/>
                  </a:lnTo>
                  <a:lnTo>
                    <a:pt x="3541141" y="831850"/>
                  </a:lnTo>
                  <a:lnTo>
                    <a:pt x="3687191" y="831850"/>
                  </a:lnTo>
                  <a:lnTo>
                    <a:pt x="3788791" y="831850"/>
                  </a:lnTo>
                  <a:lnTo>
                    <a:pt x="3788791" y="44450"/>
                  </a:lnTo>
                  <a:lnTo>
                    <a:pt x="3864991" y="44450"/>
                  </a:lnTo>
                  <a:lnTo>
                    <a:pt x="3864991" y="0"/>
                  </a:lnTo>
                  <a:lnTo>
                    <a:pt x="3985641" y="0"/>
                  </a:lnTo>
                  <a:lnTo>
                    <a:pt x="3985641" y="50800"/>
                  </a:lnTo>
                  <a:lnTo>
                    <a:pt x="4055491" y="50800"/>
                  </a:lnTo>
                  <a:lnTo>
                    <a:pt x="4055491" y="679450"/>
                  </a:lnTo>
                  <a:lnTo>
                    <a:pt x="4309491" y="679450"/>
                  </a:lnTo>
                  <a:lnTo>
                    <a:pt x="4309491" y="323850"/>
                  </a:lnTo>
                  <a:lnTo>
                    <a:pt x="4563491" y="323850"/>
                  </a:lnTo>
                  <a:lnTo>
                    <a:pt x="4563491" y="546100"/>
                  </a:lnTo>
                  <a:lnTo>
                    <a:pt x="5141341" y="546100"/>
                  </a:lnTo>
                  <a:lnTo>
                    <a:pt x="5141341" y="781050"/>
                  </a:lnTo>
                  <a:lnTo>
                    <a:pt x="5395341" y="781050"/>
                  </a:lnTo>
                  <a:lnTo>
                    <a:pt x="5395341" y="209550"/>
                  </a:lnTo>
                  <a:lnTo>
                    <a:pt x="5687441" y="209550"/>
                  </a:lnTo>
                  <a:lnTo>
                    <a:pt x="5687441" y="660400"/>
                  </a:lnTo>
                  <a:lnTo>
                    <a:pt x="5890641" y="660400"/>
                  </a:lnTo>
                  <a:lnTo>
                    <a:pt x="5890641" y="793750"/>
                  </a:lnTo>
                  <a:lnTo>
                    <a:pt x="6093841" y="793750"/>
                  </a:lnTo>
                  <a:lnTo>
                    <a:pt x="6093841" y="679450"/>
                  </a:lnTo>
                  <a:lnTo>
                    <a:pt x="6195441" y="679450"/>
                  </a:lnTo>
                  <a:lnTo>
                    <a:pt x="6195441" y="374650"/>
                  </a:lnTo>
                  <a:lnTo>
                    <a:pt x="6316091" y="374650"/>
                  </a:lnTo>
                  <a:lnTo>
                    <a:pt x="6316091" y="292100"/>
                  </a:lnTo>
                  <a:lnTo>
                    <a:pt x="6843141" y="292100"/>
                  </a:lnTo>
                  <a:lnTo>
                    <a:pt x="6843141" y="374650"/>
                  </a:lnTo>
                  <a:lnTo>
                    <a:pt x="6957441" y="374650"/>
                  </a:lnTo>
                  <a:lnTo>
                    <a:pt x="6957441" y="717550"/>
                  </a:lnTo>
                  <a:lnTo>
                    <a:pt x="7059041" y="717550"/>
                  </a:lnTo>
                  <a:lnTo>
                    <a:pt x="7059041" y="819150"/>
                  </a:lnTo>
                  <a:lnTo>
                    <a:pt x="7186041" y="819150"/>
                  </a:lnTo>
                  <a:lnTo>
                    <a:pt x="7186041" y="577850"/>
                  </a:lnTo>
                  <a:lnTo>
                    <a:pt x="7763891" y="577850"/>
                  </a:lnTo>
                  <a:lnTo>
                    <a:pt x="7763891" y="711200"/>
                  </a:lnTo>
                  <a:lnTo>
                    <a:pt x="8265541" y="711200"/>
                  </a:lnTo>
                  <a:lnTo>
                    <a:pt x="8265541" y="882650"/>
                  </a:lnTo>
                  <a:lnTo>
                    <a:pt x="8544941" y="882650"/>
                  </a:lnTo>
                  <a:lnTo>
                    <a:pt x="8544941" y="787400"/>
                  </a:lnTo>
                  <a:lnTo>
                    <a:pt x="8710041" y="787400"/>
                  </a:lnTo>
                  <a:lnTo>
                    <a:pt x="8710041" y="882650"/>
                  </a:lnTo>
                  <a:lnTo>
                    <a:pt x="8919591" y="882650"/>
                  </a:lnTo>
                  <a:lnTo>
                    <a:pt x="8919591" y="996950"/>
                  </a:lnTo>
                  <a:lnTo>
                    <a:pt x="9148191" y="996950"/>
                  </a:lnTo>
                  <a:lnTo>
                    <a:pt x="9148191" y="1077341"/>
                  </a:lnTo>
                  <a:close/>
                </a:path>
              </a:pathLst>
            </a:custGeom>
            <a:blipFill dpi="0" rotWithShape="0">
              <a:blip r:embed="rId3"/>
              <a:srcRect/>
              <a:stretch>
                <a:fillRect t="-273000" b="-3800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dirty="0"/>
            </a:p>
          </p:txBody>
        </p:sp>
      </p:grpSp>
      <p:sp>
        <p:nvSpPr>
          <p:cNvPr id="48" name="文本框 47"/>
          <p:cNvSpPr txBox="1"/>
          <p:nvPr/>
        </p:nvSpPr>
        <p:spPr>
          <a:xfrm>
            <a:off x="1698281" y="895507"/>
            <a:ext cx="5615017" cy="1297305"/>
          </a:xfrm>
          <a:prstGeom prst="rect">
            <a:avLst/>
          </a:prstGeom>
          <a:noFill/>
        </p:spPr>
        <p:txBody>
          <a:bodyPr wrap="square" lIns="51442" tIns="25721" rIns="51442" bIns="25721" rtlCol="0">
            <a:spAutoFit/>
          </a:bodyPr>
          <a:lstStyle/>
          <a:p>
            <a:pPr algn="ctr"/>
            <a:r>
              <a:rPr lang="zh-CN" altLang="en-US" sz="2700" dirty="0">
                <a:solidFill>
                  <a:schemeClr val="tx1"/>
                </a:solidFill>
                <a:effectLst>
                  <a:outerShdw blurRad="60007" dir="2000400" sy="-30000" kx="-800400" algn="bl" rotWithShape="0">
                    <a:prstClr val="black">
                      <a:alpha val="20000"/>
                    </a:prstClr>
                  </a:outerShdw>
                </a:effectLst>
                <a:latin typeface="微软雅黑" panose="020B0503020204020204" charset="-122"/>
                <a:ea typeface="微软雅黑" panose="020B0503020204020204" charset="-122"/>
              </a:rPr>
              <a:t>2020消耗量标准人材机部分及</a:t>
            </a:r>
            <a:br>
              <a:rPr lang="zh-CN" altLang="en-US" sz="2700" dirty="0">
                <a:solidFill>
                  <a:schemeClr val="tx1"/>
                </a:solidFill>
                <a:effectLst>
                  <a:outerShdw blurRad="60007" dir="2000400" sy="-30000" kx="-800400" algn="bl" rotWithShape="0">
                    <a:prstClr val="black">
                      <a:alpha val="20000"/>
                    </a:prstClr>
                  </a:outerShdw>
                </a:effectLst>
                <a:latin typeface="微软雅黑" panose="020B0503020204020204" charset="-122"/>
                <a:ea typeface="微软雅黑" panose="020B0503020204020204" charset="-122"/>
              </a:rPr>
            </a:br>
            <a:r>
              <a:rPr lang="zh-CN" altLang="en-US" sz="2700" dirty="0">
                <a:solidFill>
                  <a:schemeClr val="tx1"/>
                </a:solidFill>
                <a:effectLst>
                  <a:outerShdw blurRad="60007" dir="2000400" sy="-30000" kx="-800400" algn="bl" rotWithShape="0">
                    <a:prstClr val="black">
                      <a:alpha val="20000"/>
                    </a:prstClr>
                  </a:outerShdw>
                </a:effectLst>
                <a:latin typeface="微软雅黑" panose="020B0503020204020204" charset="-122"/>
                <a:ea typeface="微软雅黑" panose="020B0503020204020204" charset="-122"/>
              </a:rPr>
              <a:t>《湖南省建设工程造价电子数据标准》交底资料</a:t>
            </a:r>
            <a:endParaRPr lang="zh-CN" altLang="en-US" sz="2700" dirty="0">
              <a:solidFill>
                <a:schemeClr val="tx1"/>
              </a:solidFill>
              <a:effectLst>
                <a:outerShdw blurRad="60007" dir="2000400" sy="-30000" kx="-800400" algn="bl" rotWithShape="0">
                  <a:prstClr val="black">
                    <a:alpha val="20000"/>
                  </a:prstClr>
                </a:outerShdw>
              </a:effectLst>
              <a:latin typeface="微软雅黑" panose="020B0503020204020204" charset="-122"/>
              <a:ea typeface="微软雅黑" panose="020B0503020204020204" charset="-122"/>
            </a:endParaRPr>
          </a:p>
        </p:txBody>
      </p:sp>
      <p:sp>
        <p:nvSpPr>
          <p:cNvPr id="46" name="文本框 45"/>
          <p:cNvSpPr txBox="1"/>
          <p:nvPr/>
        </p:nvSpPr>
        <p:spPr>
          <a:xfrm>
            <a:off x="4890191" y="2821322"/>
            <a:ext cx="3040436" cy="881380"/>
          </a:xfrm>
          <a:prstGeom prst="rect">
            <a:avLst/>
          </a:prstGeom>
          <a:noFill/>
        </p:spPr>
        <p:txBody>
          <a:bodyPr wrap="square" lIns="51441" tIns="25720" rIns="51441" bIns="25720" rtlCol="0">
            <a:spAutoFit/>
          </a:bodyPr>
          <a:lstStyle/>
          <a:p>
            <a:pPr algn="ctr"/>
            <a:r>
              <a:rPr lang="zh-CN" altLang="en-US" sz="1800" b="1" spc="150" dirty="0">
                <a:solidFill>
                  <a:schemeClr val="tx1">
                    <a:lumMod val="65000"/>
                    <a:lumOff val="35000"/>
                  </a:schemeClr>
                </a:solidFill>
                <a:uFillTx/>
                <a:latin typeface="+mn-lt"/>
                <a:ea typeface="+mn-ea"/>
              </a:rPr>
              <a:t>岳阳市建设工程造价站                               </a:t>
            </a:r>
            <a:endParaRPr lang="zh-CN" altLang="en-US" sz="1800" b="1" spc="150" dirty="0">
              <a:solidFill>
                <a:schemeClr val="tx1">
                  <a:lumMod val="65000"/>
                  <a:lumOff val="35000"/>
                </a:schemeClr>
              </a:solidFill>
              <a:uFillTx/>
              <a:latin typeface="+mn-lt"/>
              <a:ea typeface="+mn-ea"/>
            </a:endParaRPr>
          </a:p>
          <a:p>
            <a:pPr algn="ctr"/>
            <a:endParaRPr lang="zh-CN" altLang="en-US" sz="1800" b="1" spc="150" dirty="0">
              <a:solidFill>
                <a:schemeClr val="tx1">
                  <a:lumMod val="65000"/>
                  <a:lumOff val="35000"/>
                </a:schemeClr>
              </a:solidFill>
              <a:uFillTx/>
              <a:latin typeface="+mn-lt"/>
              <a:ea typeface="+mn-ea"/>
            </a:endParaRPr>
          </a:p>
          <a:p>
            <a:pPr algn="ctr"/>
            <a:r>
              <a:rPr lang="zh-CN" altLang="en-US" sz="1800" b="1" spc="150" dirty="0">
                <a:solidFill>
                  <a:schemeClr val="tx1">
                    <a:lumMod val="65000"/>
                    <a:lumOff val="35000"/>
                  </a:schemeClr>
                </a:solidFill>
                <a:uFillTx/>
                <a:latin typeface="+mn-lt"/>
                <a:ea typeface="+mn-ea"/>
              </a:rPr>
              <a:t>何  婷</a:t>
            </a:r>
            <a:endParaRPr lang="zh-CN" altLang="en-US" sz="1800" b="1" spc="150" dirty="0">
              <a:solidFill>
                <a:schemeClr val="tx1">
                  <a:lumMod val="65000"/>
                  <a:lumOff val="35000"/>
                </a:schemeClr>
              </a:solidFill>
              <a:uFillTx/>
              <a:latin typeface="+mn-lt"/>
              <a:ea typeface="+mn-ea"/>
            </a:endParaRPr>
          </a:p>
        </p:txBody>
      </p:sp>
      <p:sp>
        <p:nvSpPr>
          <p:cNvPr id="2" name="文本框 1"/>
          <p:cNvSpPr txBox="1"/>
          <p:nvPr/>
        </p:nvSpPr>
        <p:spPr>
          <a:xfrm>
            <a:off x="5648990" y="3703492"/>
            <a:ext cx="1636395" cy="737235"/>
          </a:xfrm>
          <a:prstGeom prst="rect">
            <a:avLst/>
          </a:prstGeom>
          <a:noFill/>
        </p:spPr>
        <p:txBody>
          <a:bodyPr wrap="none" rtlCol="0" anchor="t">
            <a:spAutoFit/>
          </a:bodyPr>
          <a:p>
            <a:r>
              <a:rPr lang="en-US" altLang="zh-CN" sz="2100" b="1" spc="150" dirty="0">
                <a:solidFill>
                  <a:schemeClr val="tx1">
                    <a:lumMod val="65000"/>
                    <a:lumOff val="35000"/>
                  </a:schemeClr>
                </a:solidFill>
                <a:uFillTx/>
                <a:ea typeface="微软雅黑" panose="020B0503020204020204" charset="-122"/>
                <a:cs typeface="+mn-ea"/>
                <a:sym typeface="+mn-ea"/>
              </a:rPr>
              <a:t> </a:t>
            </a:r>
            <a:endParaRPr lang="en-US" altLang="zh-CN" sz="2100" b="1" spc="150" dirty="0">
              <a:solidFill>
                <a:schemeClr val="tx1">
                  <a:lumMod val="65000"/>
                  <a:lumOff val="35000"/>
                </a:schemeClr>
              </a:solidFill>
              <a:uFillTx/>
              <a:ea typeface="微软雅黑" panose="020B0503020204020204" charset="-122"/>
              <a:cs typeface="+mn-ea"/>
              <a:sym typeface="+mn-ea"/>
            </a:endParaRPr>
          </a:p>
          <a:p>
            <a:r>
              <a:rPr lang="zh-CN" altLang="en-US" sz="2100" b="1" spc="150" dirty="0">
                <a:solidFill>
                  <a:schemeClr val="tx1">
                    <a:lumMod val="65000"/>
                    <a:lumOff val="35000"/>
                  </a:schemeClr>
                </a:solidFill>
                <a:uFillTx/>
                <a:ea typeface="微软雅黑" panose="020B0503020204020204" charset="-122"/>
                <a:cs typeface="+mn-ea"/>
                <a:sym typeface="+mn-ea"/>
              </a:rPr>
              <a:t> 2020.9.18</a:t>
            </a:r>
            <a:endParaRPr lang="zh-CN" altLang="en-US" sz="2100" b="1" spc="150" dirty="0">
              <a:solidFill>
                <a:schemeClr val="tx1">
                  <a:lumMod val="65000"/>
                  <a:lumOff val="35000"/>
                </a:schemeClr>
              </a:solidFill>
              <a:uFillTx/>
              <a:ea typeface="微软雅黑" panose="020B0503020204020204"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250" advTm="1000">
        <p14:prism isInverted="1" isContent="1"/>
      </p:transition>
    </mc:Choice>
    <mc:Fallback>
      <p:transition advTm="1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en-US" altLang="zh-CN" sz="2250">
                <a:sym typeface="+mn-ea"/>
              </a:rPr>
              <a:t> </a:t>
            </a:r>
            <a:r>
              <a:rPr lang="zh-CN" altLang="en-US" sz="2250">
                <a:sym typeface="+mn-ea"/>
              </a:rPr>
              <a:t>二、人工费、机械费动态调整办法</a:t>
            </a:r>
            <a:endParaRPr lang="zh-CN" altLang="en-US" sz="2250"/>
          </a:p>
        </p:txBody>
      </p:sp>
      <p:sp>
        <p:nvSpPr>
          <p:cNvPr id="3" name="内容占位符 2"/>
          <p:cNvSpPr>
            <a:spLocks noGrp="1"/>
          </p:cNvSpPr>
          <p:nvPr>
            <p:ph idx="1"/>
          </p:nvPr>
        </p:nvSpPr>
        <p:spPr>
          <a:xfrm>
            <a:off x="863600" y="849630"/>
            <a:ext cx="7451090" cy="2931795"/>
          </a:xfrm>
        </p:spPr>
        <p:txBody>
          <a:bodyPr/>
          <a:p>
            <a:pPr marL="0" indent="0" algn="ctr">
              <a:buNone/>
            </a:pPr>
            <a:r>
              <a:rPr lang="en-US" altLang="zh-CN" sz="1350" b="1">
                <a:solidFill>
                  <a:srgbClr val="FF0000"/>
                </a:solidFill>
                <a:sym typeface="+mn-ea"/>
              </a:rPr>
              <a:t>    </a:t>
            </a:r>
            <a:r>
              <a:rPr sz="1500" b="1">
                <a:sym typeface="+mn-ea"/>
              </a:rPr>
              <a:t>  </a:t>
            </a:r>
            <a:r>
              <a:rPr lang="zh-CN" altLang="en-US" sz="1650" b="1">
                <a:solidFill>
                  <a:schemeClr val="tx1"/>
                </a:solidFill>
                <a:sym typeface="+mn-ea"/>
              </a:rPr>
              <a:t>湖南省建设工程人工费、机械费动态调整办法</a:t>
            </a:r>
            <a:endParaRPr lang="zh-CN" altLang="en-US" sz="1650" b="1">
              <a:solidFill>
                <a:schemeClr val="tx1"/>
              </a:solidFill>
            </a:endParaRPr>
          </a:p>
          <a:p>
            <a:r>
              <a:rPr lang="zh-CN" altLang="en-US" sz="1425">
                <a:sym typeface="+mn-ea"/>
              </a:rPr>
              <a:t>第一条 为实现2020《湖南省建设工程消耗量标准》动态管理，建立我省建设工程人工费、机械费动态调整长效机制，制定本办法。</a:t>
            </a:r>
            <a:endParaRPr lang="zh-CN" altLang="en-US" sz="1425"/>
          </a:p>
          <a:p>
            <a:r>
              <a:rPr lang="zh-CN" altLang="en-US" sz="1425">
                <a:sym typeface="+mn-ea"/>
              </a:rPr>
              <a:t>第二条 本办法中的建设工程人工费是指按工资总额构成规定，支付给从事建筑安装工程施工的</a:t>
            </a:r>
            <a:r>
              <a:rPr lang="zh-CN" altLang="en-US" sz="1425">
                <a:solidFill>
                  <a:srgbClr val="FF0000"/>
                </a:solidFill>
                <a:sym typeface="+mn-ea"/>
              </a:rPr>
              <a:t>生产工人</a:t>
            </a:r>
            <a:r>
              <a:rPr lang="zh-CN" altLang="en-US" sz="1425">
                <a:sym typeface="+mn-ea"/>
              </a:rPr>
              <a:t>和</a:t>
            </a:r>
            <a:r>
              <a:rPr lang="zh-CN" altLang="en-US" sz="1425">
                <a:solidFill>
                  <a:srgbClr val="FF0000"/>
                </a:solidFill>
                <a:sym typeface="+mn-ea"/>
              </a:rPr>
              <a:t>附属生产单位工人</a:t>
            </a:r>
            <a:r>
              <a:rPr lang="zh-CN" altLang="en-US" sz="1425">
                <a:sym typeface="+mn-ea"/>
              </a:rPr>
              <a:t>的各项费用；本办法中的建设工程机械费是指施工作业所发生的施工机具使用费。</a:t>
            </a:r>
            <a:endParaRPr lang="zh-CN" altLang="en-US" sz="1425"/>
          </a:p>
          <a:p>
            <a:r>
              <a:rPr lang="zh-CN" altLang="en-US" sz="1425">
                <a:sym typeface="+mn-ea"/>
              </a:rPr>
              <a:t>第三条 本办法中的人工费、机械费指数以基期为计算基础，反映测算期相对基期的变化情况。其中，基期以2020年10月1日施行的《湖南省建设工程消耗量标准》为基础。</a:t>
            </a:r>
            <a:endParaRPr lang="zh-CN" altLang="en-US" sz="1425"/>
          </a:p>
          <a:p>
            <a:r>
              <a:rPr lang="zh-CN" altLang="en-US" sz="1425">
                <a:sym typeface="+mn-ea"/>
              </a:rPr>
              <a:t>第四条 建设工程人工费、机械费指数，原则上</a:t>
            </a:r>
            <a:r>
              <a:rPr lang="zh-CN" altLang="en-US" sz="1425">
                <a:solidFill>
                  <a:srgbClr val="FF0000"/>
                </a:solidFill>
                <a:sym typeface="+mn-ea"/>
              </a:rPr>
              <a:t>每年测算并发布一次</a:t>
            </a:r>
            <a:r>
              <a:rPr lang="zh-CN" altLang="en-US" sz="1425">
                <a:sym typeface="+mn-ea"/>
              </a:rPr>
              <a:t>，当市场波动幅度较大时，增加测算发布次数。</a:t>
            </a:r>
            <a:endParaRPr lang="zh-CN" altLang="en-US" sz="1425"/>
          </a:p>
          <a:p>
            <a:endParaRPr lang="zh-CN" altLang="en-US" sz="1425"/>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42009"/>
            <a:ext cx="8139178" cy="331531"/>
          </a:xfrm>
        </p:spPr>
        <p:txBody>
          <a:bodyPr/>
          <a:p>
            <a:r>
              <a:rPr lang="en-US" altLang="zh-CN" sz="2250">
                <a:sym typeface="+mn-ea"/>
              </a:rPr>
              <a:t> </a:t>
            </a:r>
            <a:r>
              <a:rPr lang="zh-CN" altLang="en-US" sz="2250">
                <a:sym typeface="+mn-ea"/>
              </a:rPr>
              <a:t>二、人工费、机械费动态调整办法</a:t>
            </a:r>
            <a:endParaRPr lang="zh-CN" altLang="en-US" sz="2250"/>
          </a:p>
        </p:txBody>
      </p:sp>
      <p:sp>
        <p:nvSpPr>
          <p:cNvPr id="3" name="内容占位符 2"/>
          <p:cNvSpPr>
            <a:spLocks noGrp="1"/>
          </p:cNvSpPr>
          <p:nvPr>
            <p:ph idx="1"/>
          </p:nvPr>
        </p:nvSpPr>
        <p:spPr>
          <a:xfrm>
            <a:off x="1737340" y="849779"/>
            <a:ext cx="5770778" cy="2931832"/>
          </a:xfrm>
        </p:spPr>
        <p:txBody>
          <a:bodyPr/>
          <a:p>
            <a:pPr marL="0" indent="0">
              <a:buNone/>
            </a:pPr>
            <a:r>
              <a:rPr lang="en-US" altLang="zh-CN" sz="1350" b="1">
                <a:solidFill>
                  <a:srgbClr val="FF0000"/>
                </a:solidFill>
                <a:sym typeface="+mn-ea"/>
              </a:rPr>
              <a:t>             </a:t>
            </a:r>
            <a:endParaRPr lang="zh-CN" altLang="en-US" sz="1425"/>
          </a:p>
        </p:txBody>
      </p:sp>
      <p:sp>
        <p:nvSpPr>
          <p:cNvPr id="4" name="内容占位符 2"/>
          <p:cNvSpPr>
            <a:spLocks noGrp="1"/>
          </p:cNvSpPr>
          <p:nvPr/>
        </p:nvSpPr>
        <p:spPr>
          <a:xfrm>
            <a:off x="962025" y="673735"/>
            <a:ext cx="7352665" cy="4042410"/>
          </a:xfrm>
          <a:prstGeom prst="rect">
            <a:avLst/>
          </a:prstGeom>
        </p:spPr>
        <p:txBody>
          <a:bodyPr vert="horz" lIns="76213" tIns="0" rIns="61923"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500"/>
              <a:t> </a:t>
            </a:r>
            <a:endParaRPr lang="zh-CN" altLang="en-US" sz="1500"/>
          </a:p>
          <a:p>
            <a:r>
              <a:rPr lang="zh-CN" altLang="en-US" sz="1425"/>
              <a:t>第五条 各市州建设工程造价部门负责本地区建设工程人工费指数、机械费指数信息采集、测算工作，测算结果报湖南省建设工程造价管理总站统一发布。</a:t>
            </a:r>
            <a:endParaRPr lang="zh-CN" altLang="en-US" sz="1425"/>
          </a:p>
          <a:p>
            <a:r>
              <a:rPr lang="zh-CN" altLang="en-US" sz="1425"/>
              <a:t>第六条 人工费、机械费指数由各市州建设工程造价管理部门在各自行政区域内选定</a:t>
            </a:r>
            <a:r>
              <a:rPr lang="zh-CN" altLang="en-US" sz="1425" b="1">
                <a:solidFill>
                  <a:srgbClr val="FF0000"/>
                </a:solidFill>
              </a:rPr>
              <a:t>不少于十个</a:t>
            </a:r>
            <a:r>
              <a:rPr lang="zh-CN" altLang="en-US" sz="1425"/>
              <a:t>管理规范、产值居前的施工企业（劳务分包企业、机械租赁企业）信息采集对象进行测算，并分别填写信息采集表，各市州建设工程造价管理部门应对采集的数据进行分析校核。</a:t>
            </a:r>
            <a:endParaRPr lang="zh-CN" altLang="en-US" sz="1425"/>
          </a:p>
          <a:p>
            <a:r>
              <a:rPr lang="zh-CN" altLang="en-US" sz="1425"/>
              <a:t>第七条 各市州建设工程造价管理部门根据采集的数据及人工费、机械费指数测算模型，计算人工费及机械费指数，并将测算结果及原始资料数据报送至省建设工程造价管理总站。</a:t>
            </a:r>
            <a:endParaRPr lang="zh-CN" altLang="en-US" sz="1425"/>
          </a:p>
          <a:p>
            <a:pPr marL="0" indent="0">
              <a:buNone/>
            </a:pPr>
            <a:endParaRPr lang="zh-CN" altLang="en-US" sz="1425"/>
          </a:p>
          <a:p>
            <a:pPr marL="0" indent="0">
              <a:buNone/>
            </a:pPr>
            <a:endParaRPr lang="zh-CN" altLang="en-US" sz="1425"/>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17335"/>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238885" y="264160"/>
            <a:ext cx="6386195" cy="331470"/>
          </a:xfrm>
        </p:spPr>
        <p:txBody>
          <a:bodyPr/>
          <a:p>
            <a:r>
              <a:rPr lang="zh-CN" altLang="en-US" sz="2250">
                <a:sym typeface="+mn-ea"/>
              </a:rPr>
              <a:t>二、人工费、机械费动态调整办法</a:t>
            </a:r>
            <a:endParaRPr lang="zh-CN" altLang="en-US"/>
          </a:p>
        </p:txBody>
      </p:sp>
      <p:sp>
        <p:nvSpPr>
          <p:cNvPr id="3" name="内容占位符 2"/>
          <p:cNvSpPr>
            <a:spLocks noGrp="1"/>
          </p:cNvSpPr>
          <p:nvPr>
            <p:ph idx="1"/>
          </p:nvPr>
        </p:nvSpPr>
        <p:spPr>
          <a:xfrm>
            <a:off x="1075690" y="753745"/>
            <a:ext cx="7272020" cy="3897630"/>
          </a:xfrm>
        </p:spPr>
        <p:txBody>
          <a:bodyPr/>
          <a:p>
            <a:endParaRPr lang="zh-CN" altLang="en-US" sz="1350">
              <a:sym typeface="+mn-ea"/>
            </a:endParaRPr>
          </a:p>
          <a:p>
            <a:r>
              <a:rPr lang="zh-CN" altLang="en-US" sz="1425">
                <a:sym typeface="+mn-ea"/>
              </a:rPr>
              <a:t>第八条 人工费指数、机械费指数为</a:t>
            </a:r>
            <a:r>
              <a:rPr lang="zh-CN" altLang="en-US" sz="1425" b="1">
                <a:solidFill>
                  <a:srgbClr val="FF0000"/>
                </a:solidFill>
                <a:sym typeface="+mn-ea"/>
              </a:rPr>
              <a:t>综合指数</a:t>
            </a:r>
            <a:r>
              <a:rPr lang="zh-CN" altLang="en-US" sz="1425">
                <a:sym typeface="+mn-ea"/>
              </a:rPr>
              <a:t>，2020年《湖南省建设工程消耗量标准》</a:t>
            </a:r>
            <a:r>
              <a:rPr lang="zh-CN" altLang="en-US" sz="1425" b="1">
                <a:solidFill>
                  <a:srgbClr val="FF0000"/>
                </a:solidFill>
                <a:sym typeface="+mn-ea"/>
              </a:rPr>
              <a:t>各专业工程</a:t>
            </a:r>
            <a:r>
              <a:rPr lang="zh-CN" altLang="en-US" sz="1425">
                <a:sym typeface="+mn-ea"/>
              </a:rPr>
              <a:t>人工费及机械费调整</a:t>
            </a:r>
            <a:r>
              <a:rPr lang="zh-CN" altLang="en-US" sz="1425" b="1">
                <a:solidFill>
                  <a:srgbClr val="FF0000"/>
                </a:solidFill>
                <a:sym typeface="+mn-ea"/>
              </a:rPr>
              <a:t>均按综合指数执行</a:t>
            </a:r>
            <a:r>
              <a:rPr lang="zh-CN" altLang="en-US" sz="1425">
                <a:sym typeface="+mn-ea"/>
              </a:rPr>
              <a:t>。人工费、机械费调整部分计入工程直接费，按有关计费程序计取相关费用。</a:t>
            </a:r>
            <a:endParaRPr lang="zh-CN" altLang="en-US" sz="1425"/>
          </a:p>
          <a:p>
            <a:r>
              <a:rPr lang="zh-CN" altLang="en-US" sz="1425">
                <a:sym typeface="+mn-ea"/>
              </a:rPr>
              <a:t>第九条  招标单位</a:t>
            </a:r>
            <a:r>
              <a:rPr lang="zh-CN" altLang="en-US" sz="1425" b="1">
                <a:solidFill>
                  <a:srgbClr val="FF0000"/>
                </a:solidFill>
                <a:sym typeface="+mn-ea"/>
              </a:rPr>
              <a:t>编制招标控制价时</a:t>
            </a:r>
            <a:r>
              <a:rPr lang="zh-CN" altLang="en-US" sz="1425">
                <a:sym typeface="+mn-ea"/>
              </a:rPr>
              <a:t>，其人工费及机械费应按2020年《湖南省建设工程消耗量标准》的基价中的人工费用或机械费</a:t>
            </a:r>
            <a:r>
              <a:rPr lang="zh-CN" altLang="en-US" sz="1425" b="1">
                <a:solidFill>
                  <a:srgbClr val="FF0000"/>
                </a:solidFill>
                <a:sym typeface="+mn-ea"/>
              </a:rPr>
              <a:t>乘以当期指数</a:t>
            </a:r>
            <a:r>
              <a:rPr lang="zh-CN" altLang="en-US" sz="1425">
                <a:sym typeface="+mn-ea"/>
              </a:rPr>
              <a:t>计算。</a:t>
            </a:r>
            <a:endParaRPr lang="zh-CN" altLang="en-US" sz="1425"/>
          </a:p>
          <a:p>
            <a:r>
              <a:rPr lang="zh-CN" altLang="en-US" sz="1425">
                <a:sym typeface="+mn-ea"/>
              </a:rPr>
              <a:t>第十条 执行2014年《湖南省建设工程消耗量标准》的工程，其人工费、机械费调整可参照本办法执行。</a:t>
            </a:r>
            <a:endParaRPr lang="zh-CN" altLang="en-US" sz="1425"/>
          </a:p>
          <a:p>
            <a:r>
              <a:rPr lang="zh-CN" altLang="en-US" sz="1425">
                <a:sym typeface="+mn-ea"/>
              </a:rPr>
              <a:t>第十一条 本办法由湖南省建设工程造价总站负责管理和解释。</a:t>
            </a:r>
            <a:endParaRPr lang="zh-CN" altLang="en-US" sz="1425">
              <a:sym typeface="+mn-ea"/>
            </a:endParaRPr>
          </a:p>
          <a:p>
            <a:r>
              <a:rPr lang="zh-CN" altLang="en-US" sz="1425">
                <a:sym typeface="+mn-ea"/>
              </a:rPr>
              <a:t>第十二条 本办法自</a:t>
            </a:r>
            <a:r>
              <a:rPr lang="en-US" altLang="zh-CN" sz="1425">
                <a:sym typeface="+mn-ea"/>
              </a:rPr>
              <a:t>2020</a:t>
            </a:r>
            <a:r>
              <a:rPr sz="1425">
                <a:sym typeface="+mn-ea"/>
              </a:rPr>
              <a:t>年</a:t>
            </a:r>
            <a:r>
              <a:rPr lang="en-US" altLang="zh-CN" sz="1425">
                <a:sym typeface="+mn-ea"/>
              </a:rPr>
              <a:t>10</a:t>
            </a:r>
            <a:r>
              <a:rPr sz="1425">
                <a:sym typeface="+mn-ea"/>
              </a:rPr>
              <a:t>月</a:t>
            </a:r>
            <a:r>
              <a:rPr lang="en-US" altLang="zh-CN" sz="1425">
                <a:sym typeface="+mn-ea"/>
              </a:rPr>
              <a:t>1</a:t>
            </a:r>
            <a:r>
              <a:rPr sz="1425">
                <a:sym typeface="+mn-ea"/>
              </a:rPr>
              <a:t>日施行。</a:t>
            </a:r>
            <a:endParaRPr lang="zh-CN" altLang="en-US" sz="1425">
              <a:sym typeface="+mn-ea"/>
            </a:endParaRPr>
          </a:p>
          <a:p>
            <a:endParaRPr lang="zh-CN" altLang="en-US" sz="1350"/>
          </a:p>
          <a:p>
            <a:endParaRPr lang="zh-CN" altLang="en-US" sz="1350"/>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17335"/>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60418" name="标题 60417"/>
          <p:cNvSpPr>
            <a:spLocks noGrp="1"/>
          </p:cNvSpPr>
          <p:nvPr>
            <p:ph type="title"/>
          </p:nvPr>
        </p:nvSpPr>
        <p:spPr>
          <a:xfrm>
            <a:off x="1238885" y="382905"/>
            <a:ext cx="6386195"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三、材料编制交底说明</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7170" name="文本占位符 60419"/>
          <p:cNvSpPr>
            <a:spLocks noGrp="1"/>
          </p:cNvSpPr>
          <p:nvPr>
            <p:ph idx="1"/>
          </p:nvPr>
        </p:nvSpPr>
        <p:spPr>
          <a:xfrm>
            <a:off x="1141730" y="714375"/>
            <a:ext cx="6483350" cy="3222625"/>
          </a:xfrm>
        </p:spPr>
        <p:txBody>
          <a:bodyPr vert="horz" wrap="square" lIns="68591" tIns="34295" rIns="68591" bIns="34295" anchor="t"/>
          <a:p>
            <a:pPr marL="0" indent="0">
              <a:buNone/>
            </a:pPr>
            <a:endParaRPr lang="zh-CN" altLang="en-US" sz="1500" b="1" dirty="0"/>
          </a:p>
          <a:p>
            <a:pPr marL="0" indent="0">
              <a:buNone/>
            </a:pPr>
            <a:r>
              <a:rPr lang="zh-CN" altLang="en-US" sz="1800" b="1" dirty="0"/>
              <a:t>（一）</a:t>
            </a:r>
            <a:r>
              <a:rPr lang="en-US" altLang="zh-CN" sz="1800" b="1" dirty="0"/>
              <a:t>2020</a:t>
            </a:r>
            <a:r>
              <a:rPr lang="zh-CN" altLang="en-US" sz="1800" b="1" dirty="0"/>
              <a:t>消耗量标准材料库基本情况</a:t>
            </a:r>
            <a:endParaRPr lang="zh-CN" altLang="en-US" sz="1800" b="1" dirty="0"/>
          </a:p>
          <a:p>
            <a:pPr marL="0" indent="0">
              <a:buNone/>
            </a:pPr>
            <a:r>
              <a:rPr lang="zh-CN" altLang="en-US" sz="1500" b="1" dirty="0"/>
              <a:t>      </a:t>
            </a:r>
            <a:r>
              <a:rPr lang="zh-CN" altLang="en-US" sz="1500" dirty="0"/>
              <a:t>湖南省</a:t>
            </a:r>
            <a:r>
              <a:rPr lang="en-US" altLang="zh-CN" sz="1500" dirty="0"/>
              <a:t>2020</a:t>
            </a:r>
            <a:r>
              <a:rPr lang="zh-CN" altLang="en-US" sz="1500" dirty="0"/>
              <a:t>版计价依据中建筑、装饰、安装、市政、园林、仿古、市政管道维护七个专业消耗量标准所采用的材料共</a:t>
            </a:r>
            <a:r>
              <a:rPr lang="zh-CN" altLang="en-US" sz="1500" dirty="0">
                <a:solidFill>
                  <a:srgbClr val="FF0000"/>
                </a:solidFill>
              </a:rPr>
              <a:t>6420</a:t>
            </a:r>
            <a:r>
              <a:rPr lang="zh-CN" altLang="en-US" sz="1500" dirty="0"/>
              <a:t>条。定额进基价的材料有4728条，未计价的材料有1692条。</a:t>
            </a:r>
            <a:endParaRPr lang="zh-CN" altLang="en-US" sz="1500" b="1" dirty="0"/>
          </a:p>
          <a:p>
            <a:pPr marL="0" indent="0">
              <a:buNone/>
            </a:pPr>
            <a:r>
              <a:rPr lang="zh-CN" altLang="en-US" sz="1500" dirty="0"/>
              <a:t>   </a:t>
            </a:r>
            <a:r>
              <a:rPr lang="zh-CN" altLang="en-US" sz="1500" dirty="0">
                <a:solidFill>
                  <a:srgbClr val="FF0000"/>
                </a:solidFill>
              </a:rPr>
              <a:t>说明：2020消耗量标准去掉的主材和辅材的概念，分为计价材料和未计价材料。材料库未计价的材料主要指安装、市政消耗量标准中的打括号的材料（原来称安装主材）</a:t>
            </a:r>
            <a:r>
              <a:rPr lang="zh-CN" altLang="en-US" sz="1500" dirty="0"/>
              <a:t>。</a:t>
            </a:r>
            <a:endParaRPr lang="zh-CN" altLang="en-US" sz="1500" dirty="0"/>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63490" name="标题 63489"/>
          <p:cNvSpPr>
            <a:spLocks noGrp="1"/>
          </p:cNvSpPr>
          <p:nvPr>
            <p:ph type="title"/>
          </p:nvPr>
        </p:nvSpPr>
        <p:spPr>
          <a:xfrm>
            <a:off x="911225" y="441960"/>
            <a:ext cx="6713855"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（二）材料标准化分类及编码说明</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8194" name="文本占位符 63491"/>
          <p:cNvSpPr>
            <a:spLocks noGrp="1"/>
          </p:cNvSpPr>
          <p:nvPr>
            <p:ph idx="1"/>
          </p:nvPr>
        </p:nvSpPr>
        <p:spPr>
          <a:xfrm>
            <a:off x="1142365" y="714375"/>
            <a:ext cx="7499350" cy="4042410"/>
          </a:xfrm>
        </p:spPr>
        <p:txBody>
          <a:bodyPr vert="horz" wrap="square" lIns="68591" tIns="34295" rIns="68591" bIns="34295" anchor="t"/>
          <a:p>
            <a:pPr marL="0" indent="0">
              <a:buNone/>
            </a:pPr>
            <a:r>
              <a:rPr lang="en-US" altLang="zh-CN" sz="1350" dirty="0"/>
              <a:t>       </a:t>
            </a:r>
            <a:endParaRPr lang="en-US" altLang="zh-CN" sz="1350" dirty="0"/>
          </a:p>
          <a:p>
            <a:pPr marL="0" indent="0">
              <a:buNone/>
            </a:pPr>
            <a:r>
              <a:rPr lang="en-US" altLang="zh-CN" sz="1500" dirty="0"/>
              <a:t>    </a:t>
            </a:r>
            <a:r>
              <a:rPr lang="zh-CN" altLang="en-US" sz="1500" dirty="0"/>
              <a:t>为了打破信息孤岛，为数据采集、交换和共享提供技术支持，逐步建立完善工程造价数据标准化体系，将定额材料库进行了标准化整理，统一了数据标准格式、进行了科学分类并编制统一编码。</a:t>
            </a:r>
            <a:endParaRPr lang="zh-CN" altLang="en-US" sz="1500" dirty="0"/>
          </a:p>
          <a:p>
            <a:pPr marL="0" indent="0">
              <a:buNone/>
            </a:pPr>
            <a:r>
              <a:rPr lang="zh-CN" altLang="en-US" sz="1500" dirty="0"/>
              <a:t>     </a:t>
            </a:r>
            <a:r>
              <a:rPr lang="en-US" altLang="zh-CN" sz="1500" dirty="0"/>
              <a:t>1</a:t>
            </a:r>
            <a:r>
              <a:rPr lang="zh-CN" altLang="en-US" sz="1500" dirty="0"/>
              <a:t>、材料标准化分类说明。</a:t>
            </a:r>
            <a:endParaRPr lang="zh-CN" altLang="en-US" sz="1500" dirty="0"/>
          </a:p>
          <a:p>
            <a:pPr marL="0" indent="0">
              <a:buNone/>
            </a:pPr>
            <a:r>
              <a:rPr lang="zh-CN" altLang="en-US" sz="1500" dirty="0"/>
              <a:t>     根据《建设工程人工材料设备机械数据标准》（GB-T 50851-2013）和《湖南省建设工程材料</a:t>
            </a:r>
            <a:r>
              <a:rPr lang="zh-CN" altLang="en-US" sz="1500" dirty="0">
                <a:sym typeface="+mn-ea"/>
              </a:rPr>
              <a:t>价格信息采集发布目录清单》（湘建价信</a:t>
            </a:r>
            <a:r>
              <a:rPr lang="en-US" altLang="zh-CN" sz="1500" dirty="0">
                <a:sym typeface="+mn-ea"/>
              </a:rPr>
              <a:t>[2020]8</a:t>
            </a:r>
            <a:r>
              <a:rPr lang="zh-CN" altLang="en-US" sz="1500" dirty="0">
                <a:sym typeface="+mn-ea"/>
              </a:rPr>
              <a:t>号）的分类标准，结合定额编制情况，将本次材料库材料采取三级分类。其中一级大类分为以下4</a:t>
            </a:r>
            <a:r>
              <a:rPr lang="en-US" altLang="zh-CN" sz="1500" dirty="0">
                <a:sym typeface="+mn-ea"/>
              </a:rPr>
              <a:t>2</a:t>
            </a:r>
            <a:r>
              <a:rPr lang="zh-CN" altLang="en-US" sz="1500" dirty="0">
                <a:sym typeface="+mn-ea"/>
              </a:rPr>
              <a:t>类</a:t>
            </a:r>
            <a:endParaRPr lang="zh-CN" altLang="en-US" sz="1500" dirty="0"/>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p:nvPr>
        </p:nvSpPr>
        <p:spPr>
          <a:xfrm>
            <a:off x="1739008" y="354868"/>
            <a:ext cx="5944640" cy="1249184"/>
          </a:xfrm>
        </p:spPr>
        <p:txBody>
          <a:bodyPr/>
          <a:p>
            <a:pPr marL="0" marR="0" indent="0" algn="l" defTabSz="914400" rtl="0" eaLnBrk="1" fontAlgn="base" latinLnBrk="0" hangingPunct="1">
              <a:lnSpc>
                <a:spcPct val="100000"/>
              </a:lnSpc>
              <a:spcBef>
                <a:spcPct val="0"/>
              </a:spcBef>
              <a:spcAft>
                <a:spcPct val="0"/>
              </a:spcAft>
              <a:buClrTx/>
              <a:buSzTx/>
              <a:buFontTx/>
              <a:buNone/>
            </a:pP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br>
              <a:rPr lang="zh-CN" altLang="en-US" sz="2100" b="0" dirty="0">
                <a:solidFill>
                  <a:schemeClr val="tx1"/>
                </a:solidFill>
                <a:latin typeface="+mn-lt"/>
                <a:ea typeface="+mn-ea"/>
                <a:cs typeface="+mn-cs"/>
              </a:rPr>
            </a:br>
            <a:endParaRPr kumimoji="0" lang="zh-CN" altLang="en-US" sz="2100" b="0" i="0" u="none" strike="noStrike" kern="1200" cap="none" spc="0" normalizeH="0" baseline="0" noProof="1" dirty="0">
              <a:solidFill>
                <a:schemeClr val="tx1"/>
              </a:solidFill>
              <a:latin typeface="+mn-lt"/>
              <a:ea typeface="+mn-ea"/>
              <a:cs typeface="+mn-cs"/>
            </a:endParaRPr>
          </a:p>
        </p:txBody>
      </p:sp>
      <p:pic>
        <p:nvPicPr>
          <p:cNvPr id="3" name="图片 2" descr="df436c5490ff3351185cc16aa64e0ca"/>
          <p:cNvPicPr>
            <a:picLocks noChangeAspect="1"/>
          </p:cNvPicPr>
          <p:nvPr/>
        </p:nvPicPr>
        <p:blipFill>
          <a:blip r:embed="rId1"/>
          <a:stretch>
            <a:fillRect/>
          </a:stretch>
        </p:blipFill>
        <p:spPr>
          <a:xfrm>
            <a:off x="2011232" y="594464"/>
            <a:ext cx="5121536" cy="3955472"/>
          </a:xfrm>
          <a:prstGeom prst="rect">
            <a:avLst/>
          </a:prstGeom>
        </p:spPr>
      </p:pic>
    </p:spTree>
    <p:custDataLst>
      <p:tags r:id="rId2"/>
    </p:custData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12290" name="标题 12289"/>
          <p:cNvSpPr>
            <a:spLocks noGrp="1"/>
          </p:cNvSpPr>
          <p:nvPr>
            <p:ph type="title"/>
          </p:nvPr>
        </p:nvSpPr>
        <p:spPr>
          <a:xfrm>
            <a:off x="1202055" y="450850"/>
            <a:ext cx="6423025"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en-US" altLang="zh-CN" sz="2400" b="1" i="0" u="none" strike="noStrike" kern="1200" cap="none" spc="0" normalizeH="0" baseline="0" noProof="1" dirty="0">
                <a:solidFill>
                  <a:schemeClr val="tx2"/>
                </a:solidFill>
                <a:latin typeface="+mj-lt"/>
                <a:ea typeface="+mj-ea"/>
                <a:cs typeface="+mj-cs"/>
              </a:rPr>
              <a:t>2</a:t>
            </a:r>
            <a:r>
              <a:rPr kumimoji="0" lang="zh-CN" altLang="en-US" sz="2400" b="1" i="0" u="none" strike="noStrike" kern="1200" cap="none" spc="0" normalizeH="0" baseline="0" noProof="1" dirty="0">
                <a:solidFill>
                  <a:schemeClr val="tx2"/>
                </a:solidFill>
                <a:latin typeface="+mj-lt"/>
                <a:ea typeface="+mj-ea"/>
                <a:cs typeface="+mj-cs"/>
              </a:rPr>
              <a:t>、</a:t>
            </a:r>
            <a:r>
              <a:rPr kumimoji="0" sz="2400" b="1" i="0" u="none" strike="noStrike" kern="1200" cap="none" spc="0" normalizeH="0" baseline="0" noProof="1" dirty="0">
                <a:solidFill>
                  <a:schemeClr val="tx2"/>
                </a:solidFill>
                <a:latin typeface="+mj-lt"/>
                <a:ea typeface="+mj-ea"/>
                <a:cs typeface="+mj-cs"/>
              </a:rPr>
              <a:t>材料编码</a:t>
            </a:r>
            <a:endParaRPr kumimoji="0" sz="2400" b="1" i="0" u="none" strike="noStrike" kern="1200" cap="none" spc="0" normalizeH="0" baseline="0" noProof="1" dirty="0">
              <a:solidFill>
                <a:schemeClr val="tx2"/>
              </a:solidFill>
              <a:latin typeface="+mj-lt"/>
              <a:ea typeface="+mj-ea"/>
              <a:cs typeface="+mj-cs"/>
            </a:endParaRPr>
          </a:p>
        </p:txBody>
      </p:sp>
      <p:sp>
        <p:nvSpPr>
          <p:cNvPr id="11266" name="文本占位符 12290"/>
          <p:cNvSpPr>
            <a:spLocks noGrp="1"/>
          </p:cNvSpPr>
          <p:nvPr>
            <p:ph idx="1"/>
          </p:nvPr>
        </p:nvSpPr>
        <p:spPr>
          <a:xfrm>
            <a:off x="1202055" y="965835"/>
            <a:ext cx="6481445" cy="3122295"/>
          </a:xfrm>
        </p:spPr>
        <p:txBody>
          <a:bodyPr anchor="t"/>
          <a:p>
            <a:pPr marL="0" indent="0">
              <a:lnSpc>
                <a:spcPct val="90000"/>
              </a:lnSpc>
              <a:buNone/>
            </a:pPr>
            <a:r>
              <a:rPr lang="en-US" altLang="zh-CN" sz="1500" dirty="0"/>
              <a:t>    </a:t>
            </a:r>
            <a:endParaRPr lang="en-US" altLang="zh-CN" sz="1500" dirty="0"/>
          </a:p>
          <a:p>
            <a:pPr marL="0" indent="0">
              <a:lnSpc>
                <a:spcPct val="90000"/>
              </a:lnSpc>
              <a:buNone/>
            </a:pPr>
            <a:r>
              <a:rPr lang="en-US" altLang="zh-CN" sz="1500" kern="2500" dirty="0"/>
              <a:t>    </a:t>
            </a:r>
            <a:r>
              <a:rPr lang="zh-CN" altLang="en-US" sz="1500" kern="2500" dirty="0"/>
              <a:t>材料采用</a:t>
            </a:r>
            <a:r>
              <a:rPr lang="zh-CN" altLang="en-US" sz="1500" kern="2500" dirty="0">
                <a:solidFill>
                  <a:srgbClr val="FF0000"/>
                </a:solidFill>
              </a:rPr>
              <a:t>11</a:t>
            </a:r>
            <a:r>
              <a:rPr lang="zh-CN" altLang="en-US" sz="1500" kern="2500" dirty="0"/>
              <a:t>位数字编码。前6位参照《建设工程人工材料设备机械数据标准》（GB-T 50851-2013）里材料类型编码（一级大类、二级、三级子类各2位），第7、8位为预留品牌编码，</a:t>
            </a:r>
            <a:r>
              <a:rPr lang="zh-CN" altLang="en-US" sz="1500" kern="2500" dirty="0">
                <a:solidFill>
                  <a:srgbClr val="FF0000"/>
                </a:solidFill>
              </a:rPr>
              <a:t>定额库材料</a:t>
            </a:r>
            <a:r>
              <a:rPr lang="zh-CN" altLang="en-US" sz="1500" b="1" kern="2500" dirty="0">
                <a:solidFill>
                  <a:srgbClr val="FF0000"/>
                </a:solidFill>
              </a:rPr>
              <a:t>综合价品牌</a:t>
            </a:r>
            <a:r>
              <a:rPr lang="zh-CN" altLang="en-US" sz="1500" kern="2500" dirty="0">
                <a:solidFill>
                  <a:srgbClr val="FF0000"/>
                </a:solidFill>
              </a:rPr>
              <a:t>编码默认为“00”</a:t>
            </a:r>
            <a:r>
              <a:rPr lang="zh-CN" altLang="en-US" sz="1500" kern="2500" dirty="0"/>
              <a:t>，第9-11位为材料顺序码。</a:t>
            </a:r>
            <a:endParaRPr lang="zh-CN" altLang="en-US" sz="1500" kern="2500" dirty="0"/>
          </a:p>
        </p:txBody>
      </p:sp>
      <p:pic>
        <p:nvPicPr>
          <p:cNvPr id="11267" name="图片 2"/>
          <p:cNvPicPr>
            <a:picLocks noChangeAspect="1"/>
          </p:cNvPicPr>
          <p:nvPr/>
        </p:nvPicPr>
        <p:blipFill>
          <a:blip r:embed="rId1"/>
          <a:stretch>
            <a:fillRect/>
          </a:stretch>
        </p:blipFill>
        <p:spPr>
          <a:xfrm>
            <a:off x="2278455" y="2464072"/>
            <a:ext cx="4587090" cy="1624297"/>
          </a:xfrm>
          <a:prstGeom prst="rect">
            <a:avLst/>
          </a:prstGeom>
          <a:noFill/>
          <a:ln w="9525">
            <a:noFill/>
          </a:ln>
        </p:spPr>
      </p:pic>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6626" name="标题 26625"/>
          <p:cNvSpPr>
            <a:spLocks noGrp="1"/>
          </p:cNvSpPr>
          <p:nvPr>
            <p:ph type="title"/>
          </p:nvPr>
        </p:nvSpPr>
        <p:spPr>
          <a:xfrm>
            <a:off x="1012825" y="437515"/>
            <a:ext cx="6557645"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（三）材料基期预算价格编制说明</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13314" name="文本占位符 26626"/>
          <p:cNvSpPr>
            <a:spLocks noGrp="1"/>
          </p:cNvSpPr>
          <p:nvPr>
            <p:ph idx="1"/>
          </p:nvPr>
        </p:nvSpPr>
        <p:spPr>
          <a:xfrm>
            <a:off x="1141730" y="714375"/>
            <a:ext cx="6428740" cy="3386455"/>
          </a:xfrm>
        </p:spPr>
        <p:txBody>
          <a:bodyPr anchor="t"/>
          <a:p>
            <a:pPr marL="0" indent="0">
              <a:buNone/>
            </a:pPr>
            <a:r>
              <a:rPr lang="zh-CN" altLang="en-US" sz="1500" dirty="0"/>
              <a:t> </a:t>
            </a:r>
            <a:endParaRPr lang="zh-CN" altLang="en-US" sz="1500" dirty="0"/>
          </a:p>
          <a:p>
            <a:pPr marL="0" indent="0">
              <a:buNone/>
            </a:pPr>
            <a:r>
              <a:rPr lang="zh-CN" altLang="en-US" sz="1500" dirty="0"/>
              <a:t>   本次材料基期预算价格根据</a:t>
            </a:r>
            <a:r>
              <a:rPr lang="zh-CN" altLang="en-US" sz="1500" dirty="0">
                <a:solidFill>
                  <a:srgbClr val="FF0000"/>
                </a:solidFill>
              </a:rPr>
              <a:t>2019年3-10月份</a:t>
            </a:r>
            <a:r>
              <a:rPr lang="zh-CN" altLang="en-US" sz="1500" dirty="0"/>
              <a:t>的</a:t>
            </a:r>
            <a:r>
              <a:rPr lang="zh-CN" altLang="en-US" sz="1500" dirty="0">
                <a:solidFill>
                  <a:srgbClr val="FF0000"/>
                </a:solidFill>
              </a:rPr>
              <a:t>长株潭地区</a:t>
            </a:r>
            <a:r>
              <a:rPr lang="zh-CN" altLang="en-US" sz="1500" dirty="0"/>
              <a:t>的市场价格水平综合确定。采取不含进项税价（以下简称“</a:t>
            </a:r>
            <a:r>
              <a:rPr lang="zh-CN" altLang="en-US" sz="1500" dirty="0">
                <a:solidFill>
                  <a:srgbClr val="FF0000"/>
                </a:solidFill>
              </a:rPr>
              <a:t>除税价</a:t>
            </a:r>
            <a:r>
              <a:rPr lang="zh-CN" altLang="en-US" sz="1500" dirty="0"/>
              <a:t>”）。所有价格采集来源材料的质量符合国家或行业标准。</a:t>
            </a:r>
            <a:r>
              <a:rPr lang="zh-CN" altLang="en-US" sz="1500" dirty="0">
                <a:solidFill>
                  <a:srgbClr val="FF0000"/>
                </a:solidFill>
              </a:rPr>
              <a:t>（均采用中等偏上的品牌）。</a:t>
            </a:r>
            <a:endParaRPr lang="zh-CN" altLang="en-US" sz="1500" dirty="0">
              <a:solidFill>
                <a:srgbClr val="FF0000"/>
              </a:solidFill>
            </a:endParaRPr>
          </a:p>
          <a:p>
            <a:pPr marL="0" indent="0">
              <a:buNone/>
            </a:pPr>
            <a:endParaRPr lang="zh-CN" altLang="en-US" sz="1500" dirty="0"/>
          </a:p>
          <a:p>
            <a:pPr marL="0" indent="0">
              <a:buNone/>
            </a:pPr>
            <a:r>
              <a:rPr lang="zh-CN" altLang="en-US" sz="1500" dirty="0"/>
              <a:t>       除税价指按增值税下不含进项税额的价格，包括不含进项税额的材料原价、运杂费、运输损耗和采购保管费。（其中沥青混凝土有专门子目计算运费，故其材料价格不含运杂费。）</a:t>
            </a:r>
            <a:endParaRPr lang="zh-CN" altLang="en-US" sz="1500" dirty="0"/>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17410" name="标题 17409"/>
          <p:cNvSpPr>
            <a:spLocks noGrp="1"/>
          </p:cNvSpPr>
          <p:nvPr>
            <p:ph type="title"/>
          </p:nvPr>
        </p:nvSpPr>
        <p:spPr>
          <a:xfrm>
            <a:off x="965200" y="464820"/>
            <a:ext cx="6659880"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（四）材料价格发布和使用规定</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15362" name="文本占位符 17410"/>
          <p:cNvSpPr>
            <a:spLocks noGrp="1"/>
          </p:cNvSpPr>
          <p:nvPr>
            <p:ph idx="1"/>
          </p:nvPr>
        </p:nvSpPr>
        <p:spPr>
          <a:xfrm>
            <a:off x="1142365" y="796290"/>
            <a:ext cx="7797800" cy="4348480"/>
          </a:xfrm>
        </p:spPr>
        <p:txBody>
          <a:bodyPr anchor="t"/>
          <a:p>
            <a:pPr marL="0" indent="0">
              <a:buNone/>
            </a:pPr>
            <a:r>
              <a:rPr lang="en-US" altLang="zh-CN" sz="1500" dirty="0"/>
              <a:t>       1</a:t>
            </a:r>
            <a:r>
              <a:rPr lang="zh-CN" altLang="en-US" sz="1500" dirty="0"/>
              <a:t>、材料价格发布规定：</a:t>
            </a:r>
            <a:endParaRPr lang="zh-CN" altLang="en-US" sz="1500" dirty="0"/>
          </a:p>
          <a:p>
            <a:pPr marL="0" indent="0">
              <a:buNone/>
            </a:pPr>
            <a:r>
              <a:rPr lang="zh-CN" altLang="en-US" sz="1500" dirty="0"/>
              <a:t>       材料价格发布按照《湖南省建筑工程材料预算价格编制与管理办法》（湘建价〔2018〕129号）、</a:t>
            </a:r>
            <a:r>
              <a:rPr sz="1500">
                <a:sym typeface="+mn-ea"/>
              </a:rPr>
              <a:t>《</a:t>
            </a:r>
            <a:r>
              <a:rPr lang="zh-CN" altLang="en-US" sz="1500" dirty="0"/>
              <a:t>湖南省住房和城乡建设厅</a:t>
            </a:r>
            <a:r>
              <a:rPr lang="zh-CN" altLang="en-US" sz="1500" dirty="0">
                <a:latin typeface="仿宋" panose="02010609060101010101" charset="-122"/>
                <a:ea typeface="仿宋" panose="02010609060101010101" charset="-122"/>
              </a:rPr>
              <a:t>&lt;</a:t>
            </a:r>
            <a:r>
              <a:rPr lang="zh-CN" altLang="en-US" sz="1500" dirty="0"/>
              <a:t>关于调整建设工程销项税额税率和材料价格综合税率计费标准</a:t>
            </a:r>
            <a:r>
              <a:rPr lang="zh-CN" altLang="en-US" sz="1500" dirty="0">
                <a:latin typeface="仿宋" panose="02010609060101010101" charset="-122"/>
                <a:ea typeface="仿宋" panose="02010609060101010101" charset="-122"/>
              </a:rPr>
              <a:t>&gt;</a:t>
            </a:r>
            <a:r>
              <a:rPr lang="zh-CN" altLang="en-US" sz="1500" dirty="0"/>
              <a:t>的通知》 （湘建价〔2019〕47号）有关规定发布</a:t>
            </a:r>
            <a:r>
              <a:rPr lang="zh-CN" altLang="en-US" sz="1500" dirty="0">
                <a:solidFill>
                  <a:srgbClr val="FF0000"/>
                </a:solidFill>
              </a:rPr>
              <a:t>除税价格</a:t>
            </a:r>
            <a:r>
              <a:rPr lang="zh-CN" altLang="en-US" sz="1500" dirty="0"/>
              <a:t>和</a:t>
            </a:r>
            <a:r>
              <a:rPr lang="zh-CN" altLang="en-US" sz="1500" dirty="0">
                <a:solidFill>
                  <a:srgbClr val="FF0000"/>
                </a:solidFill>
              </a:rPr>
              <a:t>相应综合税率</a:t>
            </a:r>
            <a:r>
              <a:rPr lang="zh-CN" altLang="en-US" sz="1500" dirty="0"/>
              <a:t>。具体要求如下：</a:t>
            </a:r>
            <a:endParaRPr lang="zh-CN" altLang="en-US" sz="1500" dirty="0"/>
          </a:p>
          <a:p>
            <a:pPr marL="0" indent="0">
              <a:buNone/>
            </a:pPr>
            <a:r>
              <a:rPr lang="zh-CN" altLang="en-US" dirty="0"/>
              <a:t>湖南省一般计税办法条件下材料含税预算价格中综合税率调整如下：</a:t>
            </a:r>
            <a:endParaRPr lang="zh-CN" altLang="en-US" sz="1500" dirty="0"/>
          </a:p>
          <a:p>
            <a:pPr marL="0" indent="0">
              <a:buNone/>
            </a:pPr>
            <a:endParaRPr lang="zh-CN" altLang="en-US" sz="1500" dirty="0"/>
          </a:p>
          <a:p>
            <a:pPr marL="0" indent="0">
              <a:buNone/>
            </a:pPr>
            <a:r>
              <a:rPr lang="zh-CN" altLang="en-US" sz="1500" dirty="0"/>
              <a:t>  </a:t>
            </a:r>
            <a:r>
              <a:rPr lang="zh-CN" altLang="en-US" sz="1500" b="1" dirty="0"/>
              <a:t>     </a:t>
            </a:r>
            <a:endParaRPr lang="zh-CN" altLang="en-US" sz="1500" b="1" dirty="0"/>
          </a:p>
          <a:p>
            <a:pPr marL="0" indent="0">
              <a:buNone/>
            </a:pPr>
            <a:r>
              <a:rPr lang="zh-CN" altLang="en-US" sz="1500" b="1" dirty="0"/>
              <a:t>                                                     </a:t>
            </a:r>
            <a:endParaRPr lang="zh-CN" altLang="en-US" sz="1500" b="1" dirty="0"/>
          </a:p>
          <a:p>
            <a:pPr marL="0" indent="0">
              <a:buNone/>
            </a:pPr>
            <a:r>
              <a:rPr lang="zh-CN" altLang="en-US" sz="1500" b="1" dirty="0"/>
              <a:t>                                                                              </a:t>
            </a:r>
            <a:endParaRPr lang="zh-CN" altLang="en-US" sz="1500" b="1" dirty="0"/>
          </a:p>
        </p:txBody>
      </p:sp>
      <p:pic>
        <p:nvPicPr>
          <p:cNvPr id="3" name="图片 2" descr="5d822247a0d2536956c3c6d7df6eb6b"/>
          <p:cNvPicPr>
            <a:picLocks noChangeAspect="1"/>
          </p:cNvPicPr>
          <p:nvPr>
            <p:custDataLst>
              <p:tags r:id="rId1"/>
            </p:custDataLst>
          </p:nvPr>
        </p:nvPicPr>
        <p:blipFill>
          <a:blip r:embed="rId2"/>
          <a:stretch>
            <a:fillRect/>
          </a:stretch>
        </p:blipFill>
        <p:spPr>
          <a:xfrm>
            <a:off x="1952176" y="2768483"/>
            <a:ext cx="5391140" cy="999347"/>
          </a:xfrm>
          <a:prstGeom prst="rect">
            <a:avLst/>
          </a:prstGeom>
        </p:spPr>
      </p:pic>
      <p:pic>
        <p:nvPicPr>
          <p:cNvPr id="6" name="图片 5" descr="b61cc5f1baed1d3d5970a38a8bd2c1e"/>
          <p:cNvPicPr>
            <a:picLocks noChangeAspect="1"/>
          </p:cNvPicPr>
          <p:nvPr/>
        </p:nvPicPr>
        <p:blipFill>
          <a:blip r:embed="rId3"/>
          <a:stretch>
            <a:fillRect/>
          </a:stretch>
        </p:blipFill>
        <p:spPr>
          <a:xfrm>
            <a:off x="2001230" y="3767830"/>
            <a:ext cx="5391140" cy="1085087"/>
          </a:xfrm>
          <a:prstGeom prst="rect">
            <a:avLst/>
          </a:prstGeom>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37875" y="541230"/>
            <a:ext cx="6105640" cy="341055"/>
          </a:xfrm>
          <a:gradFill>
            <a:gsLst>
              <a:gs pos="0">
                <a:srgbClr val="FFFFFF">
                  <a:lumMod val="5000"/>
                  <a:lumOff val="95000"/>
                  <a:alpha val="0"/>
                </a:srgbClr>
              </a:gs>
              <a:gs pos="95000">
                <a:srgbClr val="4472C4"/>
              </a:gs>
            </a:gsLst>
            <a:lin ang="10800000" scaled="0"/>
          </a:gradFill>
        </p:spPr>
        <p:txBody>
          <a:bodyPr/>
          <a:p>
            <a:r>
              <a:rPr lang="en-US" altLang="zh-CN" sz="2250">
                <a:sym typeface="+mn-ea"/>
              </a:rPr>
              <a:t> </a:t>
            </a:r>
            <a:r>
              <a:rPr lang="en-US" altLang="zh-CN" sz="2250">
                <a:latin typeface="+mj-ea"/>
                <a:ea typeface="+mj-ea"/>
                <a:cs typeface="+mj-ea"/>
                <a:sym typeface="+mn-ea"/>
              </a:rPr>
              <a:t> </a:t>
            </a:r>
            <a:r>
              <a:rPr lang="en-US" altLang="zh-CN" sz="2250">
                <a:solidFill>
                  <a:schemeClr val="tx1"/>
                </a:solidFill>
                <a:effectLst>
                  <a:outerShdw blurRad="38100" dist="25400" dir="5400000" algn="ctr" rotWithShape="0">
                    <a:srgbClr val="6E747A">
                      <a:alpha val="43000"/>
                    </a:srgbClr>
                  </a:outerShdw>
                </a:effectLst>
                <a:latin typeface="+mj-ea"/>
                <a:ea typeface="+mj-ea"/>
                <a:cs typeface="+mj-ea"/>
                <a:sym typeface="+mn-ea"/>
              </a:rPr>
              <a:t>1</a:t>
            </a:r>
            <a:r>
              <a:rPr sz="2250">
                <a:solidFill>
                  <a:schemeClr val="tx1"/>
                </a:solidFill>
                <a:effectLst>
                  <a:outerShdw blurRad="38100" dist="25400" dir="5400000" algn="ctr" rotWithShape="0">
                    <a:srgbClr val="6E747A">
                      <a:alpha val="43000"/>
                    </a:srgbClr>
                  </a:outerShdw>
                </a:effectLst>
                <a:latin typeface="+mj-ea"/>
                <a:ea typeface="+mj-ea"/>
                <a:cs typeface="+mj-ea"/>
                <a:sym typeface="+mn-ea"/>
              </a:rPr>
              <a:t>、材料价格发布规定</a:t>
            </a:r>
            <a:endParaRPr lang="zh-CN" altLang="en-US" sz="2250">
              <a:solidFill>
                <a:schemeClr val="tx1"/>
              </a:solidFill>
              <a:effectLst>
                <a:outerShdw blurRad="38100" dist="25400" dir="5400000" algn="ctr" rotWithShape="0">
                  <a:srgbClr val="6E747A">
                    <a:alpha val="43000"/>
                  </a:srgbClr>
                </a:outerShdw>
              </a:effectLst>
              <a:latin typeface="+mj-ea"/>
              <a:ea typeface="+mj-ea"/>
              <a:cs typeface="+mj-ea"/>
              <a:sym typeface="+mn-ea"/>
            </a:endParaRPr>
          </a:p>
        </p:txBody>
      </p:sp>
      <p:sp>
        <p:nvSpPr>
          <p:cNvPr id="3" name="内容占位符 2"/>
          <p:cNvSpPr>
            <a:spLocks noGrp="1"/>
          </p:cNvSpPr>
          <p:nvPr>
            <p:ph idx="1"/>
          </p:nvPr>
        </p:nvSpPr>
        <p:spPr>
          <a:xfrm>
            <a:off x="251460" y="721995"/>
            <a:ext cx="8641080" cy="4042410"/>
          </a:xfrm>
        </p:spPr>
        <p:txBody>
          <a:bodyPr/>
          <a:p>
            <a:endParaRPr b="1">
              <a:sym typeface="+mn-ea"/>
            </a:endParaRPr>
          </a:p>
          <a:p>
            <a:endParaRPr b="1">
              <a:sym typeface="+mn-ea"/>
            </a:endParaRPr>
          </a:p>
          <a:p>
            <a:endParaRPr b="1">
              <a:sym typeface="+mn-ea"/>
            </a:endParaRPr>
          </a:p>
          <a:p>
            <a:endParaRPr b="1">
              <a:sym typeface="+mn-ea"/>
            </a:endParaRPr>
          </a:p>
          <a:p>
            <a:endParaRPr b="1">
              <a:sym typeface="+mn-ea"/>
            </a:endParaRPr>
          </a:p>
          <a:p>
            <a:endParaRPr b="1">
              <a:sym typeface="+mn-ea"/>
            </a:endParaRPr>
          </a:p>
          <a:p>
            <a:endParaRPr b="1">
              <a:sym typeface="+mn-ea"/>
            </a:endParaRPr>
          </a:p>
          <a:p>
            <a:pPr marL="0" indent="0">
              <a:buNone/>
            </a:pPr>
            <a:r>
              <a:rPr sz="1500" b="1">
                <a:sym typeface="+mn-ea"/>
              </a:rPr>
              <a:t>（</a:t>
            </a:r>
            <a:r>
              <a:rPr lang="en-US" altLang="zh-CN" sz="1500" b="1">
                <a:sym typeface="+mn-ea"/>
              </a:rPr>
              <a:t>1</a:t>
            </a:r>
            <a:r>
              <a:rPr sz="1500" b="1">
                <a:sym typeface="+mn-ea"/>
              </a:rPr>
              <a:t>）材料除税预算价格（市场价格）按照按</a:t>
            </a:r>
            <a:r>
              <a:rPr sz="1500" b="1">
                <a:solidFill>
                  <a:srgbClr val="FF0000"/>
                </a:solidFill>
                <a:sym typeface="+mn-ea"/>
              </a:rPr>
              <a:t>“两票制”</a:t>
            </a:r>
            <a:r>
              <a:rPr sz="1500" b="1">
                <a:sym typeface="+mn-ea"/>
              </a:rPr>
              <a:t>（指企业购买材料时，材料供应商将材料销售价款与运杂费分别单独开具发票的形式）进行测定。</a:t>
            </a:r>
            <a:endParaRPr sz="1500" b="1">
              <a:sym typeface="+mn-ea"/>
            </a:endParaRPr>
          </a:p>
          <a:p>
            <a:pPr marL="0" indent="0">
              <a:buNone/>
            </a:pPr>
            <a:r>
              <a:rPr sz="1500" b="1">
                <a:sym typeface="+mn-ea"/>
              </a:rPr>
              <a:t>（2）其中砂石价格测算的表观密度和消耗量标准规定不一致时要注明</a:t>
            </a:r>
            <a:r>
              <a:rPr sz="1500">
                <a:solidFill>
                  <a:srgbClr val="FF0000"/>
                </a:solidFill>
                <a:sym typeface="+mn-ea"/>
              </a:rPr>
              <a:t>表观密度实际测算值</a:t>
            </a:r>
            <a:r>
              <a:rPr sz="1500" b="1">
                <a:sym typeface="+mn-ea"/>
              </a:rPr>
              <a:t>。</a:t>
            </a:r>
            <a:endParaRPr lang="zh-CN" altLang="en-US" sz="1500" b="1" dirty="0"/>
          </a:p>
          <a:p>
            <a:pPr marL="0" indent="0">
              <a:buNone/>
            </a:pPr>
            <a:r>
              <a:rPr sz="1500" b="1">
                <a:sym typeface="+mn-ea"/>
              </a:rPr>
              <a:t>（配合比编制说明里规定：</a:t>
            </a:r>
            <a:endParaRPr lang="zh-CN" altLang="en-US" sz="1500"/>
          </a:p>
        </p:txBody>
      </p:sp>
      <p:pic>
        <p:nvPicPr>
          <p:cNvPr id="15363" name="图片 -2147482624" descr="IMG_256"/>
          <p:cNvPicPr>
            <a:picLocks noChangeAspect="1"/>
          </p:cNvPicPr>
          <p:nvPr/>
        </p:nvPicPr>
        <p:blipFill>
          <a:blip r:embed="rId1"/>
          <a:stretch>
            <a:fillRect/>
          </a:stretch>
        </p:blipFill>
        <p:spPr>
          <a:xfrm>
            <a:off x="2921000" y="3977005"/>
            <a:ext cx="4888230" cy="488950"/>
          </a:xfrm>
          <a:prstGeom prst="rect">
            <a:avLst/>
          </a:prstGeom>
          <a:noFill/>
          <a:ln w="9525">
            <a:noFill/>
          </a:ln>
        </p:spPr>
      </p:pic>
      <p:pic>
        <p:nvPicPr>
          <p:cNvPr id="4" name="图片 3" descr="7d2e9285d103600c1f7c4f692baa058"/>
          <p:cNvPicPr>
            <a:picLocks noChangeAspect="1"/>
          </p:cNvPicPr>
          <p:nvPr/>
        </p:nvPicPr>
        <p:blipFill>
          <a:blip r:embed="rId2"/>
          <a:stretch>
            <a:fillRect/>
          </a:stretch>
        </p:blipFill>
        <p:spPr>
          <a:xfrm>
            <a:off x="1560343" y="1227017"/>
            <a:ext cx="5178696" cy="1246088"/>
          </a:xfrm>
          <a:prstGeom prst="rect">
            <a:avLst/>
          </a:prstGeom>
        </p:spPr>
      </p:pic>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6145" name="文本框 3"/>
          <p:cNvSpPr txBox="1"/>
          <p:nvPr/>
        </p:nvSpPr>
        <p:spPr>
          <a:xfrm>
            <a:off x="1803074" y="1209410"/>
            <a:ext cx="5813648" cy="3553460"/>
          </a:xfrm>
          <a:prstGeom prst="rect">
            <a:avLst/>
          </a:prstGeom>
          <a:noFill/>
          <a:ln w="9525">
            <a:noFill/>
          </a:ln>
        </p:spPr>
        <p:txBody>
          <a:bodyPr wrap="square" anchor="t">
            <a:spAutoFit/>
          </a:bodyPr>
          <a:p>
            <a:r>
              <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第一部分：</a:t>
            </a:r>
            <a:r>
              <a:rPr lang="zh-CN" altLang="en-US" sz="1500" b="1">
                <a:solidFill>
                  <a:schemeClr val="tx1"/>
                </a:solidFill>
                <a:effectLst>
                  <a:outerShdw blurRad="38100" dist="19050" dir="2700000" algn="tl" rotWithShape="0">
                    <a:schemeClr val="dk1">
                      <a:alpha val="40000"/>
                    </a:schemeClr>
                  </a:outerShdw>
                </a:effectLst>
                <a:sym typeface="+mn-ea"/>
              </a:rPr>
              <a:t>20</a:t>
            </a:r>
            <a:r>
              <a:rPr lang="en-US" altLang="zh-CN" sz="1500" b="1">
                <a:solidFill>
                  <a:schemeClr val="tx1"/>
                </a:solidFill>
                <a:effectLst>
                  <a:outerShdw blurRad="38100" dist="19050" dir="2700000" algn="tl" rotWithShape="0">
                    <a:schemeClr val="dk1">
                      <a:alpha val="40000"/>
                    </a:schemeClr>
                  </a:outerShdw>
                </a:effectLst>
                <a:sym typeface="+mn-ea"/>
              </a:rPr>
              <a:t>20</a:t>
            </a:r>
            <a:r>
              <a:rPr lang="zh-CN" altLang="en-US" sz="1500" b="1">
                <a:solidFill>
                  <a:schemeClr val="tx1"/>
                </a:solidFill>
                <a:effectLst>
                  <a:outerShdw blurRad="38100" dist="19050" dir="2700000" algn="tl" rotWithShape="0">
                    <a:schemeClr val="dk1">
                      <a:alpha val="40000"/>
                    </a:schemeClr>
                  </a:outerShdw>
                </a:effectLst>
                <a:sym typeface="+mn-ea"/>
              </a:rPr>
              <a:t>消耗量标准人材机部分</a:t>
            </a:r>
            <a:endPar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r>
              <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  </a:t>
            </a: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（一）人工费、材料费、机械费的组成</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  （二）人工费、机械费动态调整办法</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  （三）材料编制交底说明</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  </a:t>
            </a:r>
            <a:r>
              <a:rPr lang="zh-CN" altLang="en-US" sz="1500">
                <a:effectLst>
                  <a:outerShdw blurRad="38100" dist="19050" dir="2700000" algn="tl" rotWithShape="0">
                    <a:schemeClr val="dk1">
                      <a:alpha val="40000"/>
                    </a:schemeClr>
                  </a:outerShdw>
                </a:effectLst>
                <a:sym typeface="+mn-ea"/>
              </a:rPr>
              <a:t>（四）</a:t>
            </a: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其他有关规定及说明</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endPar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第二部分：《湖南省建设工程造价电子数据标准》</a:t>
            </a:r>
            <a:endParaRPr lang="zh-CN" altLang="en-US" sz="1500" b="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（一）编制背景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（二）编制目的及意义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（三）编制依据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（四）编制方式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（五）编制流程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（六）主要内容框架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（七）评测成果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a:p>
            <a:pPr algn="l">
              <a:buClrTx/>
              <a:buSzTx/>
              <a:buNone/>
            </a:pPr>
            <a:r>
              <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（八）注意事项	</a:t>
            </a:r>
            <a:endParaRPr lang="zh-CN" altLang="en-US" sz="150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p:txBody>
      </p:sp>
      <p:sp>
        <p:nvSpPr>
          <p:cNvPr id="6146" name="文本框 4"/>
          <p:cNvSpPr txBox="1"/>
          <p:nvPr/>
        </p:nvSpPr>
        <p:spPr>
          <a:xfrm>
            <a:off x="1803074" y="350820"/>
            <a:ext cx="3894025" cy="460375"/>
          </a:xfrm>
          <a:prstGeom prst="rect">
            <a:avLst/>
          </a:prstGeom>
          <a:noFill/>
          <a:ln w="9525">
            <a:noFill/>
          </a:ln>
        </p:spPr>
        <p:txBody>
          <a:bodyPr wrap="square" anchor="t">
            <a:spAutoFit/>
            <a:scene3d>
              <a:camera prst="orthographicFront"/>
              <a:lightRig rig="threePt" dir="t"/>
            </a:scene3d>
          </a:bodyPr>
          <a:p>
            <a:r>
              <a:rPr lang="en-US" altLang="zh-CN" sz="24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rPr>
              <a:t>目  录</a:t>
            </a:r>
            <a:endParaRPr lang="en-US" altLang="zh-CN" sz="24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endParaRPr>
          </a:p>
        </p:txBody>
      </p:sp>
      <p:sp>
        <p:nvSpPr>
          <p:cNvPr id="395" name="圆角矩形 394"/>
          <p:cNvSpPr/>
          <p:nvPr/>
        </p:nvSpPr>
        <p:spPr>
          <a:xfrm rot="10800000" flipV="1">
            <a:off x="1439194" y="2387773"/>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
        <p:nvSpPr>
          <p:cNvPr id="2" name="圆角矩形 1"/>
          <p:cNvSpPr/>
          <p:nvPr/>
        </p:nvSpPr>
        <p:spPr>
          <a:xfrm rot="10800000" flipV="1">
            <a:off x="1439632" y="1209410"/>
            <a:ext cx="362966" cy="34153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
        <p:nvSpPr>
          <p:cNvPr id="3" name="圆角矩形 2"/>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18434" name="标题 18433"/>
          <p:cNvSpPr>
            <a:spLocks noGrp="1"/>
          </p:cNvSpPr>
          <p:nvPr>
            <p:ph type="title"/>
          </p:nvPr>
        </p:nvSpPr>
        <p:spPr>
          <a:xfrm>
            <a:off x="965200" y="437515"/>
            <a:ext cx="6659880"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400" b="1" i="0" u="none" strike="noStrike" kern="1200" cap="none" spc="0" normalizeH="0" baseline="0" noProof="1" dirty="0">
                <a:solidFill>
                  <a:schemeClr val="tx2"/>
                </a:solidFill>
                <a:latin typeface="+mj-lt"/>
                <a:ea typeface="+mj-ea"/>
                <a:cs typeface="+mj-cs"/>
              </a:rPr>
              <a:t>   </a:t>
            </a:r>
            <a:r>
              <a:rPr kumimoji="0" lang="en-US" altLang="zh-CN" sz="2250" b="1" i="0" u="none" strike="noStrike" kern="1200" cap="none" spc="0" normalizeH="0" baseline="0" noProof="1" dirty="0">
                <a:solidFill>
                  <a:schemeClr val="tx2"/>
                </a:solidFill>
                <a:latin typeface="+mj-lt"/>
                <a:ea typeface="+mj-ea"/>
                <a:cs typeface="+mj-cs"/>
              </a:rPr>
              <a:t>2</a:t>
            </a:r>
            <a:r>
              <a:rPr kumimoji="0" lang="zh-CN" altLang="en-US" sz="2250" b="1" i="0" u="none" strike="noStrike" kern="1200" cap="none" spc="0" normalizeH="0" baseline="0" noProof="1" dirty="0">
                <a:solidFill>
                  <a:schemeClr val="tx2"/>
                </a:solidFill>
                <a:latin typeface="+mj-lt"/>
                <a:ea typeface="+mj-ea"/>
                <a:cs typeface="+mj-cs"/>
              </a:rPr>
              <a:t>、材料价格使用规定</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16386" name="文本占位符 18434"/>
          <p:cNvSpPr>
            <a:spLocks noGrp="1"/>
          </p:cNvSpPr>
          <p:nvPr>
            <p:ph idx="1"/>
          </p:nvPr>
        </p:nvSpPr>
        <p:spPr/>
        <p:txBody>
          <a:bodyPr anchor="t"/>
          <a:p>
            <a:pPr marL="0" indent="0">
              <a:buNone/>
            </a:pPr>
            <a:r>
              <a:rPr lang="en-US" altLang="zh-CN" sz="1500" dirty="0"/>
              <a:t>     </a:t>
            </a:r>
            <a:endParaRPr lang="en-US" altLang="zh-CN" sz="1500" dirty="0"/>
          </a:p>
          <a:p>
            <a:pPr marL="0" indent="0">
              <a:buNone/>
            </a:pPr>
            <a:r>
              <a:rPr lang="en-US" altLang="zh-CN" sz="1500" dirty="0"/>
              <a:t> </a:t>
            </a:r>
            <a:r>
              <a:rPr lang="zh-CN" altLang="en-US" sz="1500" dirty="0"/>
              <a:t>（</a:t>
            </a:r>
            <a:r>
              <a:rPr lang="en-US" altLang="zh-CN" sz="1500" dirty="0"/>
              <a:t>1</a:t>
            </a:r>
            <a:r>
              <a:rPr lang="zh-CN" altLang="en-US" sz="1500" dirty="0"/>
              <a:t>）一般计税办法的材料价格使用规定 </a:t>
            </a:r>
            <a:endParaRPr lang="zh-CN" altLang="en-US" sz="1500" dirty="0"/>
          </a:p>
          <a:p>
            <a:pPr marL="0" indent="0">
              <a:buNone/>
            </a:pPr>
            <a:endParaRPr lang="zh-CN" altLang="en-US" sz="1500" dirty="0"/>
          </a:p>
          <a:p>
            <a:pPr marL="0" indent="0">
              <a:buNone/>
            </a:pPr>
            <a:r>
              <a:rPr lang="zh-CN" altLang="en-US" sz="1500" dirty="0"/>
              <a:t>      </a:t>
            </a:r>
            <a:r>
              <a:rPr lang="zh-CN" altLang="en-US" sz="1500" dirty="0">
                <a:solidFill>
                  <a:srgbClr val="FF0000"/>
                </a:solidFill>
              </a:rPr>
              <a:t>一般计税</a:t>
            </a:r>
            <a:r>
              <a:rPr lang="zh-CN" altLang="en-US" sz="1500" dirty="0"/>
              <a:t>办法条件下材料价格按照</a:t>
            </a:r>
            <a:r>
              <a:rPr sz="1500">
                <a:sym typeface="+mn-ea"/>
              </a:rPr>
              <a:t>《湖南省住房和城乡建设厅</a:t>
            </a:r>
            <a:r>
              <a:rPr sz="1500">
                <a:latin typeface="仿宋" panose="02010609060101010101" charset="-122"/>
                <a:ea typeface="仿宋" panose="02010609060101010101" charset="-122"/>
                <a:sym typeface="+mn-ea"/>
              </a:rPr>
              <a:t>&lt;</a:t>
            </a:r>
            <a:r>
              <a:rPr sz="1500">
                <a:sym typeface="+mn-ea"/>
              </a:rPr>
              <a:t>关于调整建设工程销项税额税率和材料价格综合税率计费标准</a:t>
            </a:r>
            <a:r>
              <a:rPr sz="1500">
                <a:latin typeface="仿宋" panose="02010609060101010101" charset="-122"/>
                <a:ea typeface="仿宋" panose="02010609060101010101" charset="-122"/>
                <a:sym typeface="+mn-ea"/>
              </a:rPr>
              <a:t>&gt;</a:t>
            </a:r>
            <a:r>
              <a:rPr sz="1500">
                <a:sym typeface="+mn-ea"/>
              </a:rPr>
              <a:t>的通知》 （湘建价〔2019〕47号）</a:t>
            </a:r>
            <a:r>
              <a:rPr lang="zh-CN" altLang="en-US" sz="1500" dirty="0"/>
              <a:t>发布的材料</a:t>
            </a:r>
            <a:r>
              <a:rPr lang="zh-CN" altLang="en-US" sz="1500" dirty="0">
                <a:solidFill>
                  <a:srgbClr val="FF0000"/>
                </a:solidFill>
              </a:rPr>
              <a:t>除税价格</a:t>
            </a:r>
            <a:r>
              <a:rPr lang="zh-CN" altLang="en-US" sz="1500" dirty="0"/>
              <a:t>使用。</a:t>
            </a:r>
            <a:endParaRPr lang="zh-CN" altLang="en-US" sz="1500" dirty="0"/>
          </a:p>
          <a:p>
            <a:pPr marL="0" indent="0">
              <a:buNone/>
            </a:pPr>
            <a:endParaRPr lang="zh-CN" altLang="en-US" sz="1500" dirty="0"/>
          </a:p>
          <a:p>
            <a:pPr marL="0" indent="0">
              <a:buNone/>
            </a:pPr>
            <a:r>
              <a:rPr lang="zh-CN" altLang="en-US" sz="1500" dirty="0">
                <a:solidFill>
                  <a:srgbClr val="FF0000"/>
                </a:solidFill>
                <a:sym typeface="+mn-ea"/>
              </a:rPr>
              <a:t>例：螺纹钢筋HRB400 Φ36，含税价格</a:t>
            </a:r>
            <a:r>
              <a:rPr lang="en-US" altLang="zh-CN" sz="1500" dirty="0">
                <a:solidFill>
                  <a:srgbClr val="FF0000"/>
                </a:solidFill>
                <a:sym typeface="+mn-ea"/>
              </a:rPr>
              <a:t>4518</a:t>
            </a:r>
            <a:r>
              <a:rPr lang="zh-CN" altLang="zh-CN" sz="1500" dirty="0">
                <a:solidFill>
                  <a:srgbClr val="FF0000"/>
                </a:solidFill>
                <a:sym typeface="+mn-ea"/>
              </a:rPr>
              <a:t>元</a:t>
            </a:r>
            <a:r>
              <a:rPr lang="en-US" altLang="zh-CN" sz="1500" dirty="0">
                <a:solidFill>
                  <a:srgbClr val="FF0000"/>
                </a:solidFill>
                <a:sym typeface="+mn-ea"/>
              </a:rPr>
              <a:t>/T</a:t>
            </a:r>
            <a:r>
              <a:rPr lang="zh-CN" altLang="en-US" sz="1500" dirty="0">
                <a:solidFill>
                  <a:srgbClr val="FF0000"/>
                </a:solidFill>
                <a:sym typeface="+mn-ea"/>
              </a:rPr>
              <a:t>，综合税率</a:t>
            </a:r>
            <a:r>
              <a:rPr lang="en-US" altLang="zh-CN" sz="1500" dirty="0">
                <a:solidFill>
                  <a:srgbClr val="FF0000"/>
                </a:solidFill>
                <a:sym typeface="+mn-ea"/>
              </a:rPr>
              <a:t>12.95%</a:t>
            </a:r>
            <a:r>
              <a:rPr lang="zh-CN" altLang="en-US" sz="1500" dirty="0">
                <a:solidFill>
                  <a:srgbClr val="FF0000"/>
                </a:solidFill>
                <a:sym typeface="+mn-ea"/>
              </a:rPr>
              <a:t>，除税价格</a:t>
            </a:r>
            <a:r>
              <a:rPr lang="en-US" altLang="zh-CN" sz="1500" dirty="0">
                <a:solidFill>
                  <a:srgbClr val="FF0000"/>
                </a:solidFill>
                <a:sym typeface="+mn-ea"/>
              </a:rPr>
              <a:t>=4518</a:t>
            </a:r>
            <a:r>
              <a:rPr lang="en-US" altLang="zh-CN" sz="1500" dirty="0">
                <a:solidFill>
                  <a:srgbClr val="FF0000"/>
                </a:solidFill>
                <a:latin typeface="Arial" panose="020B0604020202020204" pitchFamily="34" charset="0"/>
                <a:sym typeface="宋体" panose="02010600030101010101" pitchFamily="2" charset="-122"/>
              </a:rPr>
              <a:t>÷</a:t>
            </a:r>
            <a:r>
              <a:rPr lang="zh-CN" altLang="en-US" sz="1500" dirty="0">
                <a:solidFill>
                  <a:srgbClr val="FF0000"/>
                </a:solidFill>
                <a:latin typeface="Arial" panose="020B0604020202020204" pitchFamily="34" charset="0"/>
                <a:sym typeface="宋体" panose="02010600030101010101" pitchFamily="2" charset="-122"/>
              </a:rPr>
              <a:t>（</a:t>
            </a:r>
            <a:r>
              <a:rPr lang="en-US" altLang="zh-CN" sz="1500" dirty="0">
                <a:solidFill>
                  <a:srgbClr val="FF0000"/>
                </a:solidFill>
                <a:sym typeface="宋体" panose="02010600030101010101" pitchFamily="2" charset="-122"/>
              </a:rPr>
              <a:t>1+12.95%</a:t>
            </a:r>
            <a:r>
              <a:rPr lang="zh-CN" altLang="en-US" sz="1500" dirty="0">
                <a:solidFill>
                  <a:srgbClr val="FF0000"/>
                </a:solidFill>
                <a:sym typeface="宋体" panose="02010600030101010101" pitchFamily="2" charset="-122"/>
              </a:rPr>
              <a:t>）</a:t>
            </a:r>
            <a:r>
              <a:rPr lang="en-US" altLang="zh-CN" sz="1500" dirty="0">
                <a:solidFill>
                  <a:srgbClr val="FF0000"/>
                </a:solidFill>
                <a:sym typeface="宋体" panose="02010600030101010101" pitchFamily="2" charset="-122"/>
              </a:rPr>
              <a:t>=4000</a:t>
            </a:r>
            <a:r>
              <a:rPr lang="zh-CN" altLang="zh-CN" sz="1500" dirty="0">
                <a:solidFill>
                  <a:srgbClr val="FF0000"/>
                </a:solidFill>
                <a:sym typeface="宋体" panose="02010600030101010101" pitchFamily="2" charset="-122"/>
              </a:rPr>
              <a:t>元</a:t>
            </a:r>
            <a:r>
              <a:rPr lang="en-US" altLang="zh-CN" sz="1500" dirty="0">
                <a:solidFill>
                  <a:srgbClr val="FF0000"/>
                </a:solidFill>
                <a:sym typeface="宋体" panose="02010600030101010101" pitchFamily="2" charset="-122"/>
              </a:rPr>
              <a:t>/T</a:t>
            </a:r>
            <a:endParaRPr lang="en-US" altLang="zh-CN" sz="1500" dirty="0">
              <a:solidFill>
                <a:srgbClr val="FF0000"/>
              </a:solidFill>
              <a:sym typeface="宋体" panose="02010600030101010101" pitchFamily="2" charset="-122"/>
            </a:endParaRPr>
          </a:p>
          <a:p>
            <a:pPr marL="0" indent="0">
              <a:buNone/>
            </a:pPr>
            <a:endParaRPr lang="zh-CN" altLang="en-US" sz="1500" dirty="0"/>
          </a:p>
        </p:txBody>
      </p:sp>
      <p:graphicFrame>
        <p:nvGraphicFramePr>
          <p:cNvPr id="2" name="对象 1">
            <a:hlinkClick r:id="" action="ppaction://ole?verb="/>
          </p:cNvPr>
          <p:cNvGraphicFramePr>
            <a:graphicFrameLocks noChangeAspect="1"/>
          </p:cNvGraphicFramePr>
          <p:nvPr/>
        </p:nvGraphicFramePr>
        <p:xfrm>
          <a:off x="4229040" y="2491223"/>
          <a:ext cx="685920" cy="161953"/>
        </p:xfrm>
        <a:graphic>
          <a:graphicData uri="http://schemas.openxmlformats.org/presentationml/2006/ole">
            <mc:AlternateContent xmlns:mc="http://schemas.openxmlformats.org/markup-compatibility/2006">
              <mc:Choice xmlns:v="urn:schemas-microsoft-com:vml" Requires="v">
                <p:oleObj spid="_x0000_s1025" name="" r:id="rId1" imgW="914400" imgH="215900" progId="Equation.KSEE3">
                  <p:embed/>
                </p:oleObj>
              </mc:Choice>
              <mc:Fallback>
                <p:oleObj name="" r:id="rId1" imgW="914400" imgH="215900" progId="Equation.KSEE3">
                  <p:embed/>
                  <p:pic>
                    <p:nvPicPr>
                      <p:cNvPr id="0" name="图片 1024"/>
                      <p:cNvPicPr/>
                      <p:nvPr/>
                    </p:nvPicPr>
                    <p:blipFill>
                      <a:blip r:embed="rId2"/>
                      <a:stretch>
                        <a:fillRect/>
                      </a:stretch>
                    </p:blipFill>
                    <p:spPr>
                      <a:xfrm>
                        <a:off x="4229040" y="2491223"/>
                        <a:ext cx="685920" cy="161953"/>
                      </a:xfrm>
                      <a:prstGeom prst="rect">
                        <a:avLst/>
                      </a:prstGeom>
                    </p:spPr>
                  </p:pic>
                </p:oleObj>
              </mc:Fallback>
            </mc:AlternateContent>
          </a:graphicData>
        </a:graphic>
      </p:graphicFrame>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0482" name="标题 20481"/>
          <p:cNvSpPr>
            <a:spLocks noGrp="1"/>
          </p:cNvSpPr>
          <p:nvPr>
            <p:ph type="title"/>
          </p:nvPr>
        </p:nvSpPr>
        <p:spPr>
          <a:xfrm>
            <a:off x="1063625" y="434975"/>
            <a:ext cx="6561455" cy="331470"/>
          </a:xfrm>
        </p:spPr>
        <p:txBody>
          <a:bodyPr anchor="b"/>
          <a:p>
            <a:pPr marL="0" marR="0" indent="0" algn="l" defTabSz="914400" rtl="0" eaLnBrk="1" fontAlgn="base" latinLnBrk="0" hangingPunct="1">
              <a:lnSpc>
                <a:spcPct val="90000"/>
              </a:lnSpc>
              <a:spcBef>
                <a:spcPct val="0"/>
              </a:spcBef>
              <a:spcAft>
                <a:spcPct val="0"/>
              </a:spcAft>
              <a:buClrTx/>
              <a:buSzTx/>
              <a:buFontTx/>
              <a:buNone/>
            </a:pPr>
            <a:br>
              <a:rPr lang="zh-CN" altLang="en-US" sz="2250" dirty="0">
                <a:sym typeface="+mn-ea"/>
              </a:rPr>
            </a:br>
            <a:br>
              <a:rPr lang="zh-CN" altLang="en-US" sz="2250" dirty="0">
                <a:sym typeface="+mn-ea"/>
              </a:rPr>
            </a:br>
            <a:br>
              <a:rPr lang="zh-CN" altLang="en-US" sz="2250" dirty="0">
                <a:sym typeface="+mn-ea"/>
              </a:rPr>
            </a:br>
            <a:r>
              <a:rPr lang="zh-CN" altLang="en-US" sz="2250" dirty="0">
                <a:sym typeface="+mn-ea"/>
              </a:rPr>
              <a:t>（</a:t>
            </a:r>
            <a:r>
              <a:rPr lang="en-US" altLang="zh-CN" sz="2250" dirty="0">
                <a:sym typeface="+mn-ea"/>
              </a:rPr>
              <a:t>2</a:t>
            </a:r>
            <a:r>
              <a:rPr lang="zh-CN" altLang="en-US" sz="2250" dirty="0">
                <a:sym typeface="+mn-ea"/>
              </a:rPr>
              <a:t>）简易计税办法的材料价格使用规定 </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17410" name="文本占位符 20482"/>
          <p:cNvSpPr>
            <a:spLocks noGrp="1"/>
          </p:cNvSpPr>
          <p:nvPr>
            <p:ph idx="1"/>
          </p:nvPr>
        </p:nvSpPr>
        <p:spPr>
          <a:xfrm>
            <a:off x="980440" y="714375"/>
            <a:ext cx="7815580" cy="3264535"/>
          </a:xfrm>
        </p:spPr>
        <p:txBody>
          <a:bodyPr anchor="t"/>
          <a:p>
            <a:pPr marL="0" indent="0">
              <a:buNone/>
            </a:pPr>
            <a:endParaRPr lang="en-US" altLang="zh-CN" sz="1500" dirty="0"/>
          </a:p>
          <a:p>
            <a:pPr marL="0" indent="0">
              <a:buNone/>
            </a:pPr>
            <a:r>
              <a:rPr lang="en-US" altLang="zh-CN" sz="1500" dirty="0"/>
              <a:t>      </a:t>
            </a:r>
            <a:r>
              <a:rPr lang="zh-CN" altLang="en-US" sz="1500" dirty="0">
                <a:solidFill>
                  <a:srgbClr val="FF0000"/>
                </a:solidFill>
              </a:rPr>
              <a:t>简易计税法</a:t>
            </a:r>
            <a:r>
              <a:rPr lang="zh-CN" altLang="en-US" sz="1500" dirty="0"/>
              <a:t>条件下材料价格采用造价管理部门发布的的除税价格计算</a:t>
            </a:r>
            <a:r>
              <a:rPr lang="zh-CN" altLang="en-US" sz="1500" dirty="0">
                <a:solidFill>
                  <a:srgbClr val="FF0000"/>
                </a:solidFill>
              </a:rPr>
              <a:t>含税价</a:t>
            </a:r>
            <a:r>
              <a:rPr lang="zh-CN" altLang="en-US" sz="1500" dirty="0"/>
              <a:t>，其计算公式如下：</a:t>
            </a:r>
            <a:endParaRPr lang="zh-CN" altLang="en-US" sz="1500" dirty="0"/>
          </a:p>
          <a:p>
            <a:pPr marL="0" indent="0">
              <a:buNone/>
            </a:pPr>
            <a:r>
              <a:rPr lang="zh-CN" altLang="en-US" sz="1500" b="1" dirty="0"/>
              <a:t>材料含税预算价格（市场价格）=材料除税预算价格（市场价格）×（1+综合税率）（</a:t>
            </a:r>
            <a:r>
              <a:rPr lang="zh-CN" altLang="en-US" sz="1500" dirty="0">
                <a:sym typeface="+mn-ea"/>
              </a:rPr>
              <a:t> </a:t>
            </a:r>
            <a:r>
              <a:rPr lang="zh-CN" altLang="en-US" sz="1500" dirty="0">
                <a:solidFill>
                  <a:srgbClr val="FF0000"/>
                </a:solidFill>
                <a:sym typeface="+mn-ea"/>
              </a:rPr>
              <a:t>采用“两票制”</a:t>
            </a:r>
            <a:r>
              <a:rPr lang="zh-CN" altLang="en-US" sz="1500" b="1" dirty="0"/>
              <a:t>）</a:t>
            </a:r>
            <a:endParaRPr lang="zh-CN" altLang="en-US" sz="1500" dirty="0"/>
          </a:p>
          <a:p>
            <a:pPr marL="0" indent="0">
              <a:buNone/>
            </a:pPr>
            <a:r>
              <a:rPr lang="zh-CN" altLang="en-US" sz="1500" dirty="0"/>
              <a:t>   </a:t>
            </a:r>
            <a:r>
              <a:rPr lang="zh-CN" altLang="en-US" sz="1500" dirty="0">
                <a:gradFill>
                  <a:gsLst>
                    <a:gs pos="0">
                      <a:srgbClr val="7B32B2"/>
                    </a:gs>
                    <a:gs pos="100000">
                      <a:srgbClr val="401A5D"/>
                    </a:gs>
                  </a:gsLst>
                  <a:lin scaled="0"/>
                </a:gradFill>
              </a:rPr>
              <a:t>采用“一票制”进行价格结算的材料执行财税部门的相关规定。</a:t>
            </a:r>
            <a:endParaRPr lang="zh-CN" altLang="en-US" sz="1500" dirty="0">
              <a:gradFill>
                <a:gsLst>
                  <a:gs pos="0">
                    <a:srgbClr val="7B32B2"/>
                  </a:gs>
                  <a:gs pos="100000">
                    <a:srgbClr val="401A5D"/>
                  </a:gs>
                </a:gsLst>
                <a:lin scaled="0"/>
              </a:gradFill>
            </a:endParaRPr>
          </a:p>
          <a:p>
            <a:pPr marL="0" indent="0">
              <a:buNone/>
            </a:pPr>
            <a:r>
              <a:rPr lang="zh-CN" altLang="en-US" sz="1500" dirty="0">
                <a:solidFill>
                  <a:srgbClr val="FF0000"/>
                </a:solidFill>
              </a:rPr>
              <a:t>例：螺纹钢筋HRB400 Φ36，除税价格</a:t>
            </a:r>
            <a:r>
              <a:rPr lang="en-US" altLang="zh-CN" sz="1500" dirty="0">
                <a:solidFill>
                  <a:srgbClr val="FF0000"/>
                </a:solidFill>
              </a:rPr>
              <a:t>4000</a:t>
            </a:r>
            <a:r>
              <a:rPr lang="zh-CN" altLang="zh-CN" sz="1500" dirty="0">
                <a:solidFill>
                  <a:srgbClr val="FF0000"/>
                </a:solidFill>
              </a:rPr>
              <a:t>元</a:t>
            </a:r>
            <a:r>
              <a:rPr lang="en-US" altLang="zh-CN" sz="1500" dirty="0">
                <a:solidFill>
                  <a:srgbClr val="FF0000"/>
                </a:solidFill>
              </a:rPr>
              <a:t>/T</a:t>
            </a:r>
            <a:r>
              <a:rPr lang="zh-CN" altLang="en-US" sz="1500" dirty="0">
                <a:solidFill>
                  <a:srgbClr val="FF0000"/>
                </a:solidFill>
              </a:rPr>
              <a:t>，综合税率</a:t>
            </a:r>
            <a:r>
              <a:rPr lang="en-US" altLang="zh-CN" sz="1500" dirty="0">
                <a:solidFill>
                  <a:srgbClr val="FF0000"/>
                </a:solidFill>
              </a:rPr>
              <a:t>12.95%</a:t>
            </a:r>
            <a:r>
              <a:rPr lang="zh-CN" altLang="en-US" sz="1500" dirty="0">
                <a:solidFill>
                  <a:srgbClr val="FF0000"/>
                </a:solidFill>
              </a:rPr>
              <a:t>，含税价格</a:t>
            </a:r>
            <a:r>
              <a:rPr lang="en-US" altLang="zh-CN" sz="1500" dirty="0">
                <a:solidFill>
                  <a:srgbClr val="FF0000"/>
                </a:solidFill>
              </a:rPr>
              <a:t>=4000</a:t>
            </a:r>
            <a:r>
              <a:rPr lang="zh-CN" altLang="en-US" sz="1500" dirty="0">
                <a:solidFill>
                  <a:srgbClr val="FF0000"/>
                </a:solidFill>
                <a:sym typeface="宋体" panose="02010600030101010101" pitchFamily="2" charset="-122"/>
              </a:rPr>
              <a:t>×（</a:t>
            </a:r>
            <a:r>
              <a:rPr lang="en-US" altLang="zh-CN" sz="1500" dirty="0">
                <a:solidFill>
                  <a:srgbClr val="FF0000"/>
                </a:solidFill>
                <a:sym typeface="宋体" panose="02010600030101010101" pitchFamily="2" charset="-122"/>
              </a:rPr>
              <a:t>1+12.95%</a:t>
            </a:r>
            <a:r>
              <a:rPr lang="zh-CN" altLang="en-US" sz="1500" dirty="0">
                <a:solidFill>
                  <a:srgbClr val="FF0000"/>
                </a:solidFill>
                <a:sym typeface="宋体" panose="02010600030101010101" pitchFamily="2" charset="-122"/>
              </a:rPr>
              <a:t>）</a:t>
            </a:r>
            <a:r>
              <a:rPr lang="en-US" altLang="zh-CN" sz="1500" dirty="0">
                <a:solidFill>
                  <a:srgbClr val="FF0000"/>
                </a:solidFill>
                <a:sym typeface="宋体" panose="02010600030101010101" pitchFamily="2" charset="-122"/>
              </a:rPr>
              <a:t>=4518</a:t>
            </a:r>
            <a:r>
              <a:rPr lang="zh-CN" altLang="zh-CN" sz="1500" dirty="0">
                <a:solidFill>
                  <a:srgbClr val="FF0000"/>
                </a:solidFill>
                <a:sym typeface="宋体" panose="02010600030101010101" pitchFamily="2" charset="-122"/>
              </a:rPr>
              <a:t>元</a:t>
            </a:r>
            <a:r>
              <a:rPr lang="en-US" altLang="zh-CN" sz="1500" dirty="0">
                <a:solidFill>
                  <a:srgbClr val="FF0000"/>
                </a:solidFill>
                <a:sym typeface="宋体" panose="02010600030101010101" pitchFamily="2" charset="-122"/>
              </a:rPr>
              <a:t>/T</a:t>
            </a:r>
            <a:endParaRPr lang="en-US" altLang="zh-CN" sz="1500" dirty="0">
              <a:solidFill>
                <a:srgbClr val="FF0000"/>
              </a:solidFill>
              <a:sym typeface="宋体" panose="02010600030101010101" pitchFamily="2" charset="-122"/>
            </a:endParaRPr>
          </a:p>
          <a:p>
            <a:pPr marL="0" indent="0">
              <a:buNone/>
            </a:pPr>
            <a:endParaRPr lang="en-US" altLang="zh-CN" sz="1500" b="1" dirty="0">
              <a:solidFill>
                <a:srgbClr val="FF0000"/>
              </a:solidFill>
              <a:sym typeface="宋体" panose="02010600030101010101" pitchFamily="2" charset="-122"/>
            </a:endParaRP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32577"/>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32484"/>
            <a:ext cx="8139178" cy="331531"/>
          </a:xfrm>
        </p:spPr>
        <p:txBody>
          <a:bodyPr/>
          <a:p>
            <a:r>
              <a:rPr lang="en-US" altLang="zh-CN" sz="2250">
                <a:sym typeface="+mn-ea"/>
              </a:rPr>
              <a:t> </a:t>
            </a:r>
            <a:r>
              <a:rPr lang="zh-CN" altLang="en-US" sz="2250">
                <a:sym typeface="+mn-ea"/>
              </a:rPr>
              <a:t>四、其他有关规定与说明</a:t>
            </a:r>
            <a:endParaRPr lang="zh-CN" altLang="en-US" sz="2250"/>
          </a:p>
        </p:txBody>
      </p:sp>
      <p:sp>
        <p:nvSpPr>
          <p:cNvPr id="3" name="内容占位符 2"/>
          <p:cNvSpPr>
            <a:spLocks noGrp="1"/>
          </p:cNvSpPr>
          <p:nvPr>
            <p:ph idx="1"/>
          </p:nvPr>
        </p:nvSpPr>
        <p:spPr>
          <a:xfrm>
            <a:off x="514985" y="911225"/>
            <a:ext cx="8288020" cy="3168650"/>
          </a:xfrm>
        </p:spPr>
        <p:txBody>
          <a:bodyPr/>
          <a:p>
            <a:r>
              <a:rPr lang="zh-CN" altLang="en-US" sz="1500">
                <a:sym typeface="+mn-ea"/>
              </a:rPr>
              <a:t>（</a:t>
            </a:r>
            <a:r>
              <a:rPr lang="en-US" altLang="zh-CN" sz="1500">
                <a:sym typeface="+mn-ea"/>
              </a:rPr>
              <a:t>1</a:t>
            </a:r>
            <a:r>
              <a:rPr lang="zh-CN" altLang="en-US" sz="1500">
                <a:sym typeface="+mn-ea"/>
              </a:rPr>
              <a:t>）甲供材料取费问题</a:t>
            </a:r>
            <a:endParaRPr lang="zh-CN" altLang="en-US" sz="1500"/>
          </a:p>
          <a:p>
            <a:pPr marL="0" indent="0">
              <a:buNone/>
            </a:pPr>
            <a:r>
              <a:rPr lang="zh-CN" altLang="en-US" sz="1500">
                <a:sym typeface="+mn-ea"/>
              </a:rPr>
              <a:t> 《湖南省建设工程计价办法》3.4.1 发包人提供的材料（以下简称甲供材料）应在招标文件中提供“发包人提供材料一览表”，载明甲供材料的名称、规格、数量、单价、交货方式、交货地点等。在招标控制价、投标报价、施工图预算和竣工结算编制时，</a:t>
            </a:r>
            <a:r>
              <a:rPr lang="zh-CN" altLang="en-US" sz="1500">
                <a:solidFill>
                  <a:srgbClr val="FF0000"/>
                </a:solidFill>
                <a:sym typeface="+mn-ea"/>
              </a:rPr>
              <a:t>甲供材料费均应计入相应项目的综合单价中。</a:t>
            </a:r>
            <a:endParaRPr lang="zh-CN" altLang="en-US" sz="1500">
              <a:solidFill>
                <a:srgbClr val="FF0000"/>
              </a:solidFill>
            </a:endParaRPr>
          </a:p>
          <a:p>
            <a:pPr marL="0" indent="0">
              <a:buNone/>
            </a:pPr>
            <a:r>
              <a:rPr lang="zh-CN" altLang="en-US" sz="1500">
                <a:sym typeface="+mn-ea"/>
              </a:rPr>
              <a:t> </a:t>
            </a:r>
            <a:r>
              <a:rPr lang="zh-CN" altLang="en-US" sz="1500">
                <a:solidFill>
                  <a:srgbClr val="FF0000"/>
                </a:solidFill>
                <a:sym typeface="+mn-ea"/>
              </a:rPr>
              <a:t>说明：费用测算过程中，管理费、利润、绿色施工安全防护措施项目费等的费率计算是以工程中直接费（含所有材料）作为取费基数，各项成本费用取决于完成工程量和工作内容，材料来源无关联，故甲供材应进行取费。另外，由于甲供材不属于承包方取得工程款项，不计取销项税，应在税前扣除；如发包方要求工程款发票含甲供材费用，或由于甲供材的其他原因增加承包人缴纳增值税的，发包人应负担其费用。</a:t>
            </a:r>
            <a:endParaRPr lang="zh-CN" altLang="en-US" sz="1500">
              <a:solidFill>
                <a:srgbClr val="FF0000"/>
              </a:solidFill>
              <a:sym typeface="+mn-ea"/>
            </a:endParaRPr>
          </a:p>
          <a:p>
            <a:endParaRPr lang="zh-CN" altLang="en-US" sz="1500"/>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42402" y="332577"/>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48359"/>
            <a:ext cx="8139178" cy="331531"/>
          </a:xfrm>
        </p:spPr>
        <p:txBody>
          <a:bodyPr/>
          <a:p>
            <a:r>
              <a:rPr lang="en-US" altLang="zh-CN" sz="2250">
                <a:sym typeface="+mn-ea"/>
              </a:rPr>
              <a:t> </a:t>
            </a:r>
            <a:r>
              <a:rPr lang="zh-CN" altLang="en-US" sz="2250">
                <a:sym typeface="+mn-ea"/>
              </a:rPr>
              <a:t>四、其他有关规定与说明</a:t>
            </a:r>
            <a:endParaRPr lang="zh-CN" altLang="en-US" sz="2250"/>
          </a:p>
        </p:txBody>
      </p:sp>
      <p:sp>
        <p:nvSpPr>
          <p:cNvPr id="5" name="内容占位符 2"/>
          <p:cNvSpPr>
            <a:spLocks noGrp="1"/>
          </p:cNvSpPr>
          <p:nvPr/>
        </p:nvSpPr>
        <p:spPr>
          <a:xfrm>
            <a:off x="671830" y="809625"/>
            <a:ext cx="7931150" cy="4042410"/>
          </a:xfrm>
          <a:prstGeom prst="rect">
            <a:avLst/>
          </a:prstGeom>
        </p:spPr>
        <p:txBody>
          <a:bodyPr vert="horz" lIns="76213" tIns="0" rIns="61923"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1500">
                <a:sym typeface="+mn-ea"/>
              </a:rPr>
              <a:t>（</a:t>
            </a:r>
            <a:r>
              <a:rPr lang="en-US" altLang="zh-CN" sz="1500">
                <a:sym typeface="+mn-ea"/>
              </a:rPr>
              <a:t>2</a:t>
            </a:r>
            <a:r>
              <a:rPr lang="zh-CN" altLang="en-US" sz="1500">
                <a:sym typeface="+mn-ea"/>
              </a:rPr>
              <a:t>）材料暂估价</a:t>
            </a:r>
            <a:endParaRPr lang="zh-CN" altLang="en-US" sz="1500">
              <a:sym typeface="+mn-ea"/>
            </a:endParaRPr>
          </a:p>
          <a:p>
            <a:pPr marL="0" indent="0">
              <a:buNone/>
            </a:pPr>
            <a:r>
              <a:rPr lang="zh-CN" altLang="en-US" sz="1500">
                <a:sym typeface="+mn-ea"/>
              </a:rPr>
              <a:t>     《湖南省建设工程计价办法》5.2.5 </a:t>
            </a:r>
            <a:r>
              <a:rPr lang="zh-CN" altLang="en-US" sz="1500">
                <a:solidFill>
                  <a:srgbClr val="FF0000"/>
                </a:solidFill>
                <a:sym typeface="+mn-ea"/>
              </a:rPr>
              <a:t>材料暂估价应按招标文件载明的单价计入综合单价</a:t>
            </a:r>
            <a:r>
              <a:rPr lang="zh-CN" altLang="en-US" sz="1500">
                <a:sym typeface="+mn-ea"/>
              </a:rPr>
              <a:t>，并单独列出暂估价材料明细表和暂估单（招投标阶段材料设有暂估的，应在招标工程量清单中列出其数量和单价明细表，投标人按要求填报，工程结算时，根据发承包双方确认的工程量和单价按实调整）</a:t>
            </a:r>
            <a:endParaRPr lang="zh-CN" altLang="en-US" sz="1500">
              <a:sym typeface="+mn-ea"/>
            </a:endParaRPr>
          </a:p>
          <a:p>
            <a:pPr marL="0" indent="0">
              <a:buNone/>
            </a:pPr>
            <a:endParaRPr lang="zh-CN" altLang="en-US" sz="1500">
              <a:sym typeface="+mn-ea"/>
            </a:endParaRPr>
          </a:p>
          <a:p>
            <a:r>
              <a:rPr lang="zh-CN" altLang="en-US" sz="1500">
                <a:sym typeface="+mn-ea"/>
              </a:rPr>
              <a:t>（</a:t>
            </a:r>
            <a:r>
              <a:rPr lang="en-US" altLang="zh-CN" sz="1500">
                <a:sym typeface="+mn-ea"/>
              </a:rPr>
              <a:t>3</a:t>
            </a:r>
            <a:r>
              <a:rPr lang="zh-CN" altLang="en-US" sz="1500">
                <a:sym typeface="+mn-ea"/>
              </a:rPr>
              <a:t>）简易计税机械费含税问题</a:t>
            </a:r>
            <a:endParaRPr lang="zh-CN" altLang="en-US" sz="1500"/>
          </a:p>
          <a:p>
            <a:pPr marL="0" indent="0">
              <a:buNone/>
            </a:pPr>
            <a:r>
              <a:rPr lang="en-US" altLang="zh-CN" sz="1500">
                <a:sym typeface="+mn-ea"/>
              </a:rPr>
              <a:t>    2020</a:t>
            </a:r>
            <a:r>
              <a:rPr lang="zh-CN" altLang="en-US" sz="1500">
                <a:sym typeface="+mn-ea"/>
              </a:rPr>
              <a:t>消耗量标准机械费均为裸税价（不包含增值税可抵扣进项税额），如采用简易计税，机械费须含税。机械设备无论是采购还是租赁设备，均按国家发布的制造业税率计算含税机械费。</a:t>
            </a:r>
            <a:endParaRPr lang="zh-CN" altLang="en-US" sz="1500">
              <a:sym typeface="+mn-ea"/>
            </a:endParaRPr>
          </a:p>
          <a:p>
            <a:pPr marL="0" indent="0">
              <a:buNone/>
            </a:pPr>
            <a:r>
              <a:rPr lang="zh-CN" altLang="en-US" sz="1500">
                <a:sym typeface="+mn-ea"/>
              </a:rPr>
              <a:t> </a:t>
            </a:r>
            <a:endParaRPr lang="zh-CN" altLang="en-US" sz="1500">
              <a:sym typeface="+mn-ea"/>
            </a:endParaRPr>
          </a:p>
          <a:p>
            <a:pPr marL="0" indent="0">
              <a:buNone/>
            </a:pPr>
            <a:endParaRPr lang="zh-CN" altLang="en-US" sz="1500"/>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en-US" altLang="zh-CN" sz="2250">
                <a:sym typeface="+mn-ea"/>
              </a:rPr>
              <a:t> </a:t>
            </a:r>
            <a:r>
              <a:rPr lang="zh-CN" altLang="en-US" sz="2250">
                <a:sym typeface="+mn-ea"/>
              </a:rPr>
              <a:t>四、其他有关规定与说明</a:t>
            </a:r>
            <a:endParaRPr lang="zh-CN" altLang="en-US" sz="2250"/>
          </a:p>
        </p:txBody>
      </p:sp>
      <p:sp>
        <p:nvSpPr>
          <p:cNvPr id="3" name="内容占位符 2"/>
          <p:cNvSpPr>
            <a:spLocks noGrp="1"/>
          </p:cNvSpPr>
          <p:nvPr>
            <p:ph idx="1"/>
          </p:nvPr>
        </p:nvSpPr>
        <p:spPr>
          <a:xfrm>
            <a:off x="629285" y="816610"/>
            <a:ext cx="7829550" cy="4042410"/>
          </a:xfrm>
        </p:spPr>
        <p:txBody>
          <a:bodyPr/>
          <a:p>
            <a:r>
              <a:rPr lang="zh-CN" altLang="en-US" sz="1500"/>
              <a:t>（</a:t>
            </a:r>
            <a:r>
              <a:rPr lang="en-US" altLang="zh-CN" sz="1500"/>
              <a:t>4</a:t>
            </a:r>
            <a:r>
              <a:rPr lang="zh-CN" altLang="en-US" sz="1500"/>
              <a:t>）计日工</a:t>
            </a:r>
            <a:endParaRPr lang="zh-CN" altLang="en-US" sz="1500"/>
          </a:p>
          <a:p>
            <a:pPr marL="0" indent="0">
              <a:buNone/>
            </a:pPr>
            <a:r>
              <a:rPr lang="zh-CN" altLang="en-US" sz="1500">
                <a:sym typeface="+mn-ea"/>
              </a:rPr>
              <a:t>《湖南省建设工程计价办法》</a:t>
            </a:r>
            <a:r>
              <a:rPr lang="en-US" altLang="zh-CN" sz="1500">
                <a:sym typeface="+mn-ea"/>
              </a:rPr>
              <a:t>6.2.7（1）</a:t>
            </a:r>
            <a:r>
              <a:rPr lang="zh-CN" altLang="en-US" sz="1500">
                <a:sym typeface="+mn-ea"/>
              </a:rPr>
              <a:t>编制投标报价时</a:t>
            </a:r>
            <a:r>
              <a:rPr lang="en-US" altLang="zh-CN" sz="1500">
                <a:sym typeface="+mn-ea"/>
              </a:rPr>
              <a:t>计日工应按招标工程量清单中列出的项目和数量，参考国家、省级、行业建设主管部门颁发的计价文件及其计价办法或</a:t>
            </a:r>
            <a:r>
              <a:rPr lang="en-US" altLang="zh-CN" sz="1500">
                <a:solidFill>
                  <a:srgbClr val="FF0000"/>
                </a:solidFill>
                <a:sym typeface="+mn-ea"/>
              </a:rPr>
              <a:t>市场定价方法、类似工程计价方法</a:t>
            </a:r>
            <a:r>
              <a:rPr lang="en-US" altLang="zh-CN" sz="1500">
                <a:sym typeface="+mn-ea"/>
              </a:rPr>
              <a:t>及</a:t>
            </a:r>
            <a:r>
              <a:rPr lang="en-US" altLang="zh-CN" sz="1500">
                <a:solidFill>
                  <a:srgbClr val="FF0000"/>
                </a:solidFill>
                <a:sym typeface="+mn-ea"/>
              </a:rPr>
              <a:t>企业定额和数据</a:t>
            </a:r>
            <a:r>
              <a:rPr lang="en-US" altLang="zh-CN" sz="1500">
                <a:sym typeface="+mn-ea"/>
              </a:rPr>
              <a:t>确定综合单价计算计日工金额</a:t>
            </a:r>
            <a:r>
              <a:rPr lang="zh-CN" altLang="en-US" sz="1500">
                <a:sym typeface="+mn-ea"/>
              </a:rPr>
              <a:t>。（</a:t>
            </a:r>
            <a:r>
              <a:rPr lang="en-US" altLang="zh-CN" sz="1500">
                <a:sym typeface="+mn-ea"/>
              </a:rPr>
              <a:t>2014</a:t>
            </a:r>
            <a:r>
              <a:rPr lang="zh-CN" altLang="en-US" sz="1500">
                <a:sym typeface="+mn-ea"/>
              </a:rPr>
              <a:t>：计日工应按招标工程量清单中列出的项目和数量，自主确定综合单价并计算计日工金额）</a:t>
            </a:r>
            <a:endParaRPr lang="zh-CN" altLang="en-US" sz="1500">
              <a:sym typeface="+mn-ea"/>
            </a:endParaRPr>
          </a:p>
          <a:p>
            <a:endParaRPr lang="zh-CN" altLang="en-US" sz="1500"/>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095502" y="350899"/>
            <a:ext cx="8139178" cy="331531"/>
          </a:xfrm>
        </p:spPr>
        <p:txBody>
          <a:bodyPr/>
          <a:p>
            <a:r>
              <a:rPr lang="en-US" altLang="zh-CN" sz="2250">
                <a:sym typeface="+mn-ea"/>
              </a:rPr>
              <a:t> </a:t>
            </a:r>
            <a:r>
              <a:rPr lang="zh-CN" altLang="en-US" sz="2250">
                <a:sym typeface="+mn-ea"/>
              </a:rPr>
              <a:t>四、其他有关规定与说明</a:t>
            </a:r>
            <a:endParaRPr lang="zh-CN" altLang="en-US" sz="2250"/>
          </a:p>
        </p:txBody>
      </p:sp>
      <p:sp>
        <p:nvSpPr>
          <p:cNvPr id="3" name="内容占位符 2"/>
          <p:cNvSpPr>
            <a:spLocks noGrp="1"/>
          </p:cNvSpPr>
          <p:nvPr>
            <p:ph idx="1"/>
          </p:nvPr>
        </p:nvSpPr>
        <p:spPr>
          <a:xfrm>
            <a:off x="904240" y="830580"/>
            <a:ext cx="7336155" cy="4042410"/>
          </a:xfrm>
        </p:spPr>
        <p:txBody>
          <a:bodyPr/>
          <a:p>
            <a:r>
              <a:rPr lang="zh-CN" altLang="en-US" sz="1500"/>
              <a:t>（</a:t>
            </a:r>
            <a:r>
              <a:rPr lang="en-US" altLang="zh-CN" sz="1500"/>
              <a:t>5</a:t>
            </a:r>
            <a:r>
              <a:rPr lang="zh-CN" altLang="en-US" sz="1500"/>
              <a:t>）设计概算编制处理规定：</a:t>
            </a:r>
            <a:endParaRPr lang="zh-CN" altLang="en-US" sz="1500"/>
          </a:p>
          <a:p>
            <a:pPr marL="0" indent="0">
              <a:buNone/>
            </a:pPr>
            <a:r>
              <a:rPr lang="zh-CN" altLang="en-US" sz="1500">
                <a:sym typeface="+mn-ea"/>
              </a:rPr>
              <a:t> 《湖南省建设工程计价办法》附录</a:t>
            </a:r>
            <a:r>
              <a:rPr lang="en-US" altLang="zh-CN" sz="1500">
                <a:sym typeface="+mn-ea"/>
              </a:rPr>
              <a:t>D </a:t>
            </a:r>
            <a:r>
              <a:rPr lang="zh-CN" altLang="en-US" sz="1500">
                <a:sym typeface="+mn-ea"/>
              </a:rPr>
              <a:t>中5.建设工程设计概算编制套用定额或“消耗量标准”，费用标准及计费程序，在新的概算定额未编制颁发之前按以下规定处理：</a:t>
            </a:r>
            <a:endParaRPr lang="zh-CN" altLang="en-US" sz="1500">
              <a:sym typeface="+mn-ea"/>
            </a:endParaRPr>
          </a:p>
          <a:p>
            <a:pPr marL="0" indent="0">
              <a:buNone/>
            </a:pPr>
            <a:r>
              <a:rPr lang="zh-CN" altLang="en-US" sz="1500">
                <a:sym typeface="+mn-ea"/>
              </a:rPr>
              <a:t> 4）材料预算价格按编制期建设工程造价主管部门发布的价格计取；</a:t>
            </a:r>
            <a:endParaRPr lang="zh-CN" altLang="en-US" sz="1500">
              <a:sym typeface="+mn-ea"/>
            </a:endParaRPr>
          </a:p>
          <a:p>
            <a:pPr marL="0" indent="0">
              <a:buNone/>
            </a:pPr>
            <a:r>
              <a:rPr lang="zh-CN" altLang="en-US" sz="1500">
                <a:sym typeface="+mn-ea"/>
              </a:rPr>
              <a:t> 5）人工费按市州建设工程造价主管部门发布的</a:t>
            </a:r>
            <a:r>
              <a:rPr lang="zh-CN" altLang="en-US" sz="1500">
                <a:solidFill>
                  <a:srgbClr val="FF0000"/>
                </a:solidFill>
                <a:sym typeface="+mn-ea"/>
              </a:rPr>
              <a:t>系数调整</a:t>
            </a:r>
            <a:r>
              <a:rPr lang="zh-CN" altLang="en-US" sz="1500">
                <a:sym typeface="+mn-ea"/>
              </a:rPr>
              <a:t>；</a:t>
            </a:r>
            <a:endParaRPr lang="zh-CN" altLang="en-US" sz="1500">
              <a:sym typeface="+mn-ea"/>
            </a:endParaRPr>
          </a:p>
          <a:p>
            <a:pPr marL="0" indent="0">
              <a:buNone/>
            </a:pPr>
            <a:r>
              <a:rPr lang="zh-CN" altLang="en-US" sz="1500">
                <a:sym typeface="+mn-ea"/>
              </a:rPr>
              <a:t> 6）机械费按市州建设工程造价主管部门发布的</a:t>
            </a:r>
            <a:r>
              <a:rPr lang="zh-CN" altLang="en-US" sz="1500">
                <a:solidFill>
                  <a:srgbClr val="FF0000"/>
                </a:solidFill>
                <a:sym typeface="+mn-ea"/>
              </a:rPr>
              <a:t>系数调整</a:t>
            </a:r>
            <a:r>
              <a:rPr lang="zh-CN" altLang="en-US" sz="1500">
                <a:sym typeface="+mn-ea"/>
              </a:rPr>
              <a:t>；</a:t>
            </a:r>
            <a:endParaRPr lang="zh-CN" altLang="en-US" sz="1500">
              <a:sym typeface="+mn-ea"/>
            </a:endParaRPr>
          </a:p>
          <a:p>
            <a:endParaRPr lang="zh-CN" altLang="en-US" sz="1500"/>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zh-CN" altLang="en-US" sz="2250">
                <a:sym typeface="+mn-ea"/>
              </a:rPr>
              <a:t>四、其他有关规定与说明</a:t>
            </a:r>
            <a:endParaRPr lang="zh-CN" altLang="en-US" sz="2250"/>
          </a:p>
        </p:txBody>
      </p:sp>
      <p:sp>
        <p:nvSpPr>
          <p:cNvPr id="3" name="内容占位符 2"/>
          <p:cNvSpPr>
            <a:spLocks noGrp="1"/>
          </p:cNvSpPr>
          <p:nvPr>
            <p:ph idx="1"/>
          </p:nvPr>
        </p:nvSpPr>
        <p:spPr>
          <a:xfrm>
            <a:off x="920115" y="828040"/>
            <a:ext cx="7876540" cy="4218940"/>
          </a:xfrm>
        </p:spPr>
        <p:txBody>
          <a:bodyPr/>
          <a:p>
            <a:r>
              <a:rPr lang="zh-CN" altLang="en-US" sz="1500"/>
              <a:t>（</a:t>
            </a:r>
            <a:r>
              <a:rPr lang="en-US" altLang="zh-CN" sz="1500"/>
              <a:t>6</a:t>
            </a:r>
            <a:r>
              <a:rPr lang="zh-CN" altLang="en-US" sz="1500"/>
              <a:t>）其他</a:t>
            </a:r>
            <a:endParaRPr lang="zh-CN" altLang="en-US" sz="1500"/>
          </a:p>
          <a:p>
            <a:pPr marL="0" indent="0">
              <a:buNone/>
            </a:pPr>
            <a:r>
              <a:rPr lang="zh-CN" altLang="en-US" sz="1500"/>
              <a:t>《计价办法》附录</a:t>
            </a:r>
            <a:r>
              <a:rPr lang="en-US" altLang="zh-CN" sz="1500"/>
              <a:t>D </a:t>
            </a:r>
            <a:r>
              <a:rPr lang="zh-CN" altLang="en-US" sz="1500"/>
              <a:t>13.</a:t>
            </a:r>
            <a:r>
              <a:rPr lang="zh-CN" altLang="en-US" sz="1500">
                <a:solidFill>
                  <a:srgbClr val="FF0000"/>
                </a:solidFill>
              </a:rPr>
              <a:t>除合同另有约定外，消耗量标准中所列材料均为可调整价差的材料</a:t>
            </a:r>
            <a:r>
              <a:rPr lang="zh-CN" altLang="en-US" sz="1500"/>
              <a:t>。（施工期间材料单价涨、跌幅以基准单价为基础，超过合同约定的风险幅度值或合同未约定但符合第</a:t>
            </a:r>
            <a:r>
              <a:rPr sz="1500"/>
              <a:t>9.6.2</a:t>
            </a:r>
            <a:r>
              <a:rPr lang="zh-CN" altLang="en-US" sz="1500"/>
              <a:t>条（</a:t>
            </a:r>
            <a:r>
              <a:rPr sz="1500"/>
              <a:t>3%</a:t>
            </a:r>
            <a:r>
              <a:rPr lang="zh-CN" altLang="en-US" sz="1500"/>
              <a:t>、</a:t>
            </a:r>
            <a:r>
              <a:rPr sz="1500"/>
              <a:t>5%</a:t>
            </a:r>
            <a:r>
              <a:rPr lang="zh-CN" altLang="en-US" sz="1500"/>
              <a:t>）的价格调整规定时，材料价格应按规定全部调整。基准单价应按招标文件规定或招标控制价取定的价格取定）。</a:t>
            </a:r>
            <a:endParaRPr lang="zh-CN" altLang="en-US" sz="1500"/>
          </a:p>
          <a:p>
            <a:pPr marL="0" indent="0">
              <a:buNone/>
            </a:pPr>
            <a:r>
              <a:rPr lang="zh-CN" altLang="en-US" sz="1500"/>
              <a:t>    湘建价〔2018〕129号《湖南省建筑工程材料预算价格编制与管理办法》中第九条：</a:t>
            </a:r>
            <a:r>
              <a:rPr lang="en-US" altLang="zh-CN" sz="1500"/>
              <a:t>“如单项材料虽不是主要材料，但总价占该单位工程所有材料合价的2%（含2%）以上，该单项材料应视为可以调整价格的主要材料”。</a:t>
            </a:r>
            <a:r>
              <a:rPr lang="zh-CN" altLang="en-US" sz="1500"/>
              <a:t>取消</a:t>
            </a:r>
            <a:r>
              <a:rPr lang="en-US" altLang="zh-CN" sz="1500">
                <a:sym typeface="+mn-ea"/>
              </a:rPr>
              <a:t>主材</a:t>
            </a:r>
            <a:r>
              <a:rPr sz="1500">
                <a:sym typeface="+mn-ea"/>
              </a:rPr>
              <a:t>的概念</a:t>
            </a:r>
            <a:r>
              <a:rPr lang="zh-CN" altLang="zh-CN" sz="1500"/>
              <a:t>，</a:t>
            </a:r>
            <a:r>
              <a:rPr lang="zh-CN" altLang="en-US" sz="1500">
                <a:sym typeface="+mn-ea"/>
              </a:rPr>
              <a:t>超过合同约定的风险幅度值或合同未约定但符合第9.6.2条（3%、5%）的价格调整规定时，材料价格应按规定全部调整。</a:t>
            </a:r>
            <a:endParaRPr lang="zh-CN" altLang="en-US" sz="1500"/>
          </a:p>
        </p:txBody>
      </p:sp>
      <p:graphicFrame>
        <p:nvGraphicFramePr>
          <p:cNvPr id="4" name="对象 3">
            <a:hlinkClick r:id="" action="ppaction://ole?verb="/>
          </p:cNvPr>
          <p:cNvGraphicFramePr>
            <a:graphicFrameLocks noChangeAspect="1"/>
          </p:cNvGraphicFramePr>
          <p:nvPr/>
        </p:nvGraphicFramePr>
        <p:xfrm>
          <a:off x="4229040" y="2491223"/>
          <a:ext cx="685920" cy="161953"/>
        </p:xfrm>
        <a:graphic>
          <a:graphicData uri="http://schemas.openxmlformats.org/presentationml/2006/ole">
            <mc:AlternateContent xmlns:mc="http://schemas.openxmlformats.org/markup-compatibility/2006">
              <mc:Choice xmlns:v="urn:schemas-microsoft-com:vml" Requires="v">
                <p:oleObj spid="_x0000_s1025" name="" r:id="rId1" imgW="914400" imgH="215900" progId="Equation.KSEE3">
                  <p:embed/>
                </p:oleObj>
              </mc:Choice>
              <mc:Fallback>
                <p:oleObj name="" r:id="rId1" imgW="914400" imgH="215900" progId="Equation.KSEE3">
                  <p:embed/>
                  <p:pic>
                    <p:nvPicPr>
                      <p:cNvPr id="0" name="图片 1024"/>
                      <p:cNvPicPr/>
                      <p:nvPr/>
                    </p:nvPicPr>
                    <p:blipFill>
                      <a:blip r:embed="rId2"/>
                      <a:stretch>
                        <a:fillRect/>
                      </a:stretch>
                    </p:blipFill>
                    <p:spPr>
                      <a:xfrm>
                        <a:off x="4229040" y="2491223"/>
                        <a:ext cx="685920" cy="161953"/>
                      </a:xfrm>
                      <a:prstGeom prst="rect">
                        <a:avLst/>
                      </a:prstGeom>
                    </p:spPr>
                  </p:pic>
                </p:oleObj>
              </mc:Fallback>
            </mc:AlternateContent>
          </a:graphicData>
        </a:graphic>
      </p:graphicFrame>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en-US" altLang="zh-CN" sz="2250">
                <a:sym typeface="+mn-ea"/>
              </a:rPr>
              <a:t> </a:t>
            </a:r>
            <a:r>
              <a:rPr lang="zh-CN" altLang="en-US" sz="2250">
                <a:sym typeface="+mn-ea"/>
              </a:rPr>
              <a:t>四、其他有关规定与说明</a:t>
            </a:r>
            <a:endParaRPr lang="zh-CN" altLang="en-US" sz="2250"/>
          </a:p>
        </p:txBody>
      </p:sp>
      <p:graphicFrame>
        <p:nvGraphicFramePr>
          <p:cNvPr id="4" name="对象 3">
            <a:hlinkClick r:id="" action="ppaction://ole?verb="/>
          </p:cNvPr>
          <p:cNvGraphicFramePr>
            <a:graphicFrameLocks noChangeAspect="1"/>
          </p:cNvGraphicFramePr>
          <p:nvPr/>
        </p:nvGraphicFramePr>
        <p:xfrm>
          <a:off x="4229040" y="2491223"/>
          <a:ext cx="685920" cy="161953"/>
        </p:xfrm>
        <a:graphic>
          <a:graphicData uri="http://schemas.openxmlformats.org/presentationml/2006/ole">
            <mc:AlternateContent xmlns:mc="http://schemas.openxmlformats.org/markup-compatibility/2006">
              <mc:Choice xmlns:v="urn:schemas-microsoft-com:vml" Requires="v">
                <p:oleObj spid="_x0000_s1025" name="" r:id="rId1" imgW="914400" imgH="215900" progId="Equation.KSEE3">
                  <p:embed/>
                </p:oleObj>
              </mc:Choice>
              <mc:Fallback>
                <p:oleObj name="" r:id="rId1" imgW="914400" imgH="215900" progId="Equation.KSEE3">
                  <p:embed/>
                  <p:pic>
                    <p:nvPicPr>
                      <p:cNvPr id="0" name="图片 1024"/>
                      <p:cNvPicPr/>
                      <p:nvPr/>
                    </p:nvPicPr>
                    <p:blipFill>
                      <a:blip r:embed="rId2"/>
                      <a:stretch>
                        <a:fillRect/>
                      </a:stretch>
                    </p:blipFill>
                    <p:spPr>
                      <a:xfrm>
                        <a:off x="4229040" y="2491223"/>
                        <a:ext cx="685920" cy="161953"/>
                      </a:xfrm>
                      <a:prstGeom prst="rect">
                        <a:avLst/>
                      </a:prstGeom>
                    </p:spPr>
                  </p:pic>
                </p:oleObj>
              </mc:Fallback>
            </mc:AlternateContent>
          </a:graphicData>
        </a:graphic>
      </p:graphicFrame>
      <p:sp>
        <p:nvSpPr>
          <p:cNvPr id="6" name="内容占位符 5"/>
          <p:cNvSpPr>
            <a:spLocks noGrp="1"/>
          </p:cNvSpPr>
          <p:nvPr>
            <p:ph idx="1"/>
          </p:nvPr>
        </p:nvSpPr>
        <p:spPr>
          <a:xfrm>
            <a:off x="1055370" y="837565"/>
            <a:ext cx="7322185" cy="4042410"/>
          </a:xfrm>
        </p:spPr>
        <p:txBody>
          <a:bodyPr/>
          <a:p>
            <a:pPr marL="0" indent="0">
              <a:buNone/>
            </a:pPr>
            <a:r>
              <a:rPr lang="zh-CN" altLang="en-US" sz="1500">
                <a:solidFill>
                  <a:schemeClr val="tx1"/>
                </a:solidFill>
              </a:rPr>
              <a:t>（</a:t>
            </a:r>
            <a:r>
              <a:rPr lang="en-US" altLang="zh-CN" sz="1500">
                <a:solidFill>
                  <a:schemeClr val="tx1"/>
                </a:solidFill>
              </a:rPr>
              <a:t>7</a:t>
            </a:r>
            <a:r>
              <a:rPr lang="zh-CN" altLang="en-US" sz="1500">
                <a:solidFill>
                  <a:schemeClr val="tx1"/>
                </a:solidFill>
              </a:rPr>
              <a:t>）不可抗力：新冠肺炎疫情属于不可抗力。</a:t>
            </a:r>
            <a:endParaRPr lang="zh-CN" altLang="en-US" sz="1500">
              <a:solidFill>
                <a:schemeClr val="tx1"/>
              </a:solidFill>
            </a:endParaRPr>
          </a:p>
          <a:p>
            <a:pPr marL="0" indent="0">
              <a:buNone/>
            </a:pPr>
            <a:r>
              <a:rPr lang="zh-CN" altLang="en-US" sz="1500">
                <a:solidFill>
                  <a:srgbClr val="FF0000"/>
                </a:solidFill>
              </a:rPr>
              <a:t>《湖南省住房和城乡建设厅</a:t>
            </a:r>
            <a:r>
              <a:rPr lang="zh-CN" altLang="en-US" sz="1500">
                <a:solidFill>
                  <a:srgbClr val="FF0000"/>
                </a:solidFill>
                <a:latin typeface="仿宋" panose="02010609060101010101" charset="-122"/>
                <a:ea typeface="仿宋" panose="02010609060101010101" charset="-122"/>
              </a:rPr>
              <a:t>&lt;</a:t>
            </a:r>
            <a:r>
              <a:rPr lang="zh-CN" altLang="en-US" sz="1500">
                <a:solidFill>
                  <a:srgbClr val="FF0000"/>
                </a:solidFill>
              </a:rPr>
              <a:t>关于进一步明确新冠肺炎疫情期间建设工程计价调整事项</a:t>
            </a:r>
            <a:r>
              <a:rPr lang="zh-CN" altLang="en-US" sz="1500">
                <a:solidFill>
                  <a:srgbClr val="FF0000"/>
                </a:solidFill>
                <a:latin typeface="仿宋" panose="02010609060101010101" charset="-122"/>
                <a:ea typeface="仿宋" panose="02010609060101010101" charset="-122"/>
              </a:rPr>
              <a:t>&gt;</a:t>
            </a:r>
            <a:r>
              <a:rPr lang="zh-CN" altLang="en-US" sz="1500">
                <a:solidFill>
                  <a:srgbClr val="FF0000"/>
                </a:solidFill>
              </a:rPr>
              <a:t>的通知》（湘建价函〔2020〕113号）</a:t>
            </a:r>
            <a:r>
              <a:rPr sz="1500">
                <a:sym typeface="+mn-ea"/>
              </a:rPr>
              <a:t>有关事项进一步明确如下：</a:t>
            </a:r>
            <a:endParaRPr lang="zh-CN" altLang="en-US" sz="1500">
              <a:solidFill>
                <a:srgbClr val="FF0000"/>
              </a:solidFill>
            </a:endParaRPr>
          </a:p>
          <a:p>
            <a:pPr marL="0" indent="0">
              <a:buNone/>
            </a:pPr>
            <a:r>
              <a:rPr lang="zh-CN" altLang="en-US" sz="1500">
                <a:solidFill>
                  <a:schemeClr val="tx1"/>
                </a:solidFill>
              </a:rPr>
              <a:t>   一、关于疫情防护费 </a:t>
            </a:r>
            <a:endParaRPr lang="zh-CN" altLang="en-US" sz="1500">
              <a:solidFill>
                <a:schemeClr val="tx1"/>
              </a:solidFill>
            </a:endParaRPr>
          </a:p>
          <a:p>
            <a:pPr marL="0" indent="0">
              <a:buNone/>
            </a:pPr>
            <a:r>
              <a:rPr lang="zh-CN" altLang="en-US" sz="1500">
                <a:solidFill>
                  <a:schemeClr val="tx1"/>
                </a:solidFill>
              </a:rPr>
              <a:t>     2020年1月23日至4月30日期间，建设工程项目所发生的疫情防护费（含疫情防控物资及疫情防控专业人员费用），已签证的按签证计算；未签证的根据建设工程项目现场实际投入的作业人员及管理人员数量，按45元/人·天计算，如建设单位提供疫情防护措施，则扣除相关费用。建设工程项目按要求进行人员隔离及核酸检测的，隔离费用及核酸检测费用（不含医保报销部分）按实计算。</a:t>
            </a:r>
            <a:endParaRPr lang="zh-CN" altLang="en-US" sz="1500">
              <a:solidFill>
                <a:schemeClr val="tx1"/>
              </a:solidFill>
            </a:endParaRPr>
          </a:p>
          <a:p>
            <a:pPr marL="0" indent="0">
              <a:buNone/>
            </a:pPr>
            <a:endParaRPr lang="zh-CN" altLang="en-US" sz="1500">
              <a:solidFill>
                <a:srgbClr val="FF0000"/>
              </a:solidFill>
            </a:endParaRPr>
          </a:p>
          <a:p>
            <a:pPr marL="0" indent="0">
              <a:buNone/>
            </a:pPr>
            <a:endParaRPr lang="zh-CN" altLang="en-US" sz="1500">
              <a:solidFill>
                <a:srgbClr val="FF0000"/>
              </a:solidFill>
            </a:endParaRPr>
          </a:p>
          <a:p>
            <a:endParaRPr lang="zh-CN" altLang="en-US" sz="1500"/>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en-US" altLang="zh-CN" sz="2250">
                <a:sym typeface="+mn-ea"/>
              </a:rPr>
              <a:t> </a:t>
            </a:r>
            <a:r>
              <a:rPr lang="zh-CN" altLang="en-US" sz="2250">
                <a:sym typeface="+mn-ea"/>
              </a:rPr>
              <a:t>四、其他有关规定与说明</a:t>
            </a:r>
            <a:endParaRPr lang="zh-CN" altLang="en-US" sz="2250"/>
          </a:p>
        </p:txBody>
      </p:sp>
      <p:graphicFrame>
        <p:nvGraphicFramePr>
          <p:cNvPr id="4" name="对象 3">
            <a:hlinkClick r:id="" action="ppaction://ole?verb="/>
          </p:cNvPr>
          <p:cNvGraphicFramePr>
            <a:graphicFrameLocks noChangeAspect="1"/>
          </p:cNvGraphicFramePr>
          <p:nvPr/>
        </p:nvGraphicFramePr>
        <p:xfrm>
          <a:off x="4229040" y="2491223"/>
          <a:ext cx="685920" cy="161953"/>
        </p:xfrm>
        <a:graphic>
          <a:graphicData uri="http://schemas.openxmlformats.org/presentationml/2006/ole">
            <mc:AlternateContent xmlns:mc="http://schemas.openxmlformats.org/markup-compatibility/2006">
              <mc:Choice xmlns:v="urn:schemas-microsoft-com:vml" Requires="v">
                <p:oleObj spid="_x0000_s1025" name="" r:id="rId1" imgW="914400" imgH="215900" progId="Equation.KSEE3">
                  <p:embed/>
                </p:oleObj>
              </mc:Choice>
              <mc:Fallback>
                <p:oleObj name="" r:id="rId1" imgW="914400" imgH="215900" progId="Equation.KSEE3">
                  <p:embed/>
                  <p:pic>
                    <p:nvPicPr>
                      <p:cNvPr id="0" name="图片 1024"/>
                      <p:cNvPicPr/>
                      <p:nvPr/>
                    </p:nvPicPr>
                    <p:blipFill>
                      <a:blip r:embed="rId2"/>
                      <a:stretch>
                        <a:fillRect/>
                      </a:stretch>
                    </p:blipFill>
                    <p:spPr>
                      <a:xfrm>
                        <a:off x="4229040" y="2491223"/>
                        <a:ext cx="685920" cy="161953"/>
                      </a:xfrm>
                      <a:prstGeom prst="rect">
                        <a:avLst/>
                      </a:prstGeom>
                    </p:spPr>
                  </p:pic>
                </p:oleObj>
              </mc:Fallback>
            </mc:AlternateContent>
          </a:graphicData>
        </a:graphic>
      </p:graphicFrame>
      <p:sp>
        <p:nvSpPr>
          <p:cNvPr id="5" name="内容占位符 4"/>
          <p:cNvSpPr>
            <a:spLocks noGrp="1"/>
          </p:cNvSpPr>
          <p:nvPr>
            <p:ph idx="1"/>
          </p:nvPr>
        </p:nvSpPr>
        <p:spPr>
          <a:xfrm>
            <a:off x="936625" y="905510"/>
            <a:ext cx="7443470" cy="4042410"/>
          </a:xfrm>
        </p:spPr>
        <p:txBody>
          <a:bodyPr/>
          <a:p>
            <a:pPr marL="0" indent="0">
              <a:buNone/>
            </a:pPr>
            <a:r>
              <a:rPr lang="en-US" altLang="zh-CN" sz="1500"/>
              <a:t>   </a:t>
            </a:r>
            <a:r>
              <a:rPr lang="zh-CN" altLang="en-US" sz="1500"/>
              <a:t>二、关于人工、机械调整</a:t>
            </a:r>
            <a:endParaRPr lang="zh-CN" altLang="en-US" sz="1500"/>
          </a:p>
          <a:p>
            <a:pPr marL="0" indent="0">
              <a:buNone/>
            </a:pPr>
            <a:r>
              <a:rPr lang="zh-CN" altLang="en-US" sz="1500"/>
              <a:t>    2020年1月23日至4月30日期间，建设工程项目因疫情影响，导致人工、机械单价上涨及人工、机械降效的，应根据不可抗力事件及情势变更处理原则，有签证的按签证计算；未签证的按期间完成的工程量，其人工及机械乘以1.15系数计算。</a:t>
            </a:r>
            <a:endParaRPr lang="zh-CN" altLang="en-US" sz="1500"/>
          </a:p>
          <a:p>
            <a:pPr marL="0" indent="0">
              <a:buNone/>
            </a:pPr>
            <a:r>
              <a:rPr lang="zh-CN" altLang="en-US" sz="1500"/>
              <a:t>   三、其他规定</a:t>
            </a:r>
            <a:endParaRPr lang="zh-CN" altLang="en-US" sz="1500"/>
          </a:p>
          <a:p>
            <a:pPr marL="0" indent="0">
              <a:buNone/>
            </a:pPr>
            <a:r>
              <a:rPr lang="zh-CN" altLang="en-US" sz="1500"/>
              <a:t>（一）疫情防护费及人工、机械调整均只计取销项税及附加税费。</a:t>
            </a:r>
            <a:endParaRPr lang="zh-CN" altLang="en-US" sz="1500"/>
          </a:p>
          <a:p>
            <a:pPr marL="0" indent="0">
              <a:buNone/>
            </a:pPr>
            <a:r>
              <a:rPr lang="zh-CN" altLang="en-US" sz="1500"/>
              <a:t>（二）本通知与《湖南省住房和城乡建设厅关于新冠肺炎疫情防控期间建设工程计价有关事项的通知》（湘建价〔2020〕7号）配套执行。</a:t>
            </a:r>
            <a:endParaRPr lang="zh-CN" altLang="en-US" sz="1500"/>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0" y="351058"/>
            <a:ext cx="7316480" cy="814530"/>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9698" name="标题 29697"/>
          <p:cNvSpPr>
            <a:spLocks noGrp="1"/>
          </p:cNvSpPr>
          <p:nvPr>
            <p:ph type="title"/>
          </p:nvPr>
        </p:nvSpPr>
        <p:spPr>
          <a:xfrm>
            <a:off x="1207658" y="405360"/>
            <a:ext cx="6793942" cy="710213"/>
          </a:xfrm>
        </p:spPr>
        <p:txBody>
          <a:bodyPr anchor="b"/>
          <a:p>
            <a:pPr marL="0" marR="0" indent="0" algn="ctr" defTabSz="914400" rtl="0" eaLnBrk="1" fontAlgn="base" latinLnBrk="0" hangingPunct="1">
              <a:lnSpc>
                <a:spcPct val="90000"/>
              </a:lnSpc>
              <a:spcBef>
                <a:spcPct val="0"/>
              </a:spcBef>
              <a:spcAft>
                <a:spcPct val="0"/>
              </a:spcAft>
              <a:buClrTx/>
              <a:buSzTx/>
              <a:buFontTx/>
              <a:buNone/>
            </a:pPr>
            <a:r>
              <a:rPr kumimoji="0" lang="zh-CN" altLang="en-US" sz="2400" b="1" i="0" u="none" strike="noStrike" kern="1200" cap="none" spc="0" normalizeH="0" baseline="0" noProof="1" dirty="0">
                <a:solidFill>
                  <a:schemeClr val="tx2"/>
                </a:solidFill>
                <a:latin typeface="+mj-lt"/>
                <a:ea typeface="+mj-ea"/>
                <a:cs typeface="+mj-cs"/>
                <a:sym typeface="+mn-ea"/>
              </a:rPr>
              <a:t>第二部分：</a:t>
            </a:r>
            <a:r>
              <a:rPr kumimoji="0" sz="2400" b="1" i="0" u="none" strike="noStrike" kern="1200" cap="none" spc="0" normalizeH="0" baseline="0" noProof="1" dirty="0">
                <a:solidFill>
                  <a:schemeClr val="tx2"/>
                </a:solidFill>
                <a:latin typeface="+mj-lt"/>
                <a:ea typeface="+mj-ea"/>
                <a:cs typeface="+mj-cs"/>
                <a:sym typeface="+mn-ea"/>
              </a:rPr>
              <a:t>《湖南省建设工程造价电子数据标准》          </a:t>
            </a:r>
            <a:endParaRPr kumimoji="0" sz="2400" b="1" i="0" u="none" strike="noStrike" kern="1200" cap="none" spc="0" normalizeH="0" baseline="0" noProof="1" dirty="0">
              <a:solidFill>
                <a:schemeClr val="tx2"/>
              </a:solidFill>
              <a:latin typeface="+mj-lt"/>
              <a:ea typeface="+mj-ea"/>
              <a:cs typeface="+mj-cs"/>
              <a:sym typeface="+mn-ea"/>
            </a:endParaRPr>
          </a:p>
        </p:txBody>
      </p:sp>
      <p:sp>
        <p:nvSpPr>
          <p:cNvPr id="18434" name="文本占位符 29698"/>
          <p:cNvSpPr>
            <a:spLocks noGrp="1"/>
          </p:cNvSpPr>
          <p:nvPr>
            <p:ph type="body" sz="half" idx="1"/>
          </p:nvPr>
        </p:nvSpPr>
        <p:spPr>
          <a:xfrm>
            <a:off x="1143000" y="1261745"/>
            <a:ext cx="6859270" cy="2794000"/>
          </a:xfrm>
        </p:spPr>
        <p:txBody>
          <a:bodyPr anchor="t">
            <a:normAutofit lnSpcReduction="20000"/>
          </a:bodyPr>
          <a:p>
            <a:pPr marL="0" indent="0">
              <a:buClr>
                <a:schemeClr val="tx1"/>
              </a:buClr>
              <a:buSzPct val="75000"/>
              <a:buFont typeface="Wingdings" panose="05000000000000000000" pitchFamily="2" charset="2"/>
              <a:buNone/>
            </a:pPr>
            <a:r>
              <a:rPr lang="en-US" altLang="zh-CN" sz="1800" b="1" dirty="0"/>
              <a:t> 一</a:t>
            </a:r>
            <a:r>
              <a:rPr lang="zh-CN" altLang="en-US" sz="1800" b="1" dirty="0"/>
              <a:t>、</a:t>
            </a:r>
            <a:r>
              <a:rPr lang="en-US" altLang="zh-CN" sz="1800" b="1" dirty="0"/>
              <a:t>编制背景</a:t>
            </a:r>
            <a:endParaRPr lang="en-US" altLang="zh-CN" sz="1500" dirty="0"/>
          </a:p>
          <a:p>
            <a:pPr marL="0" indent="0">
              <a:buClr>
                <a:schemeClr val="tx1"/>
              </a:buClr>
              <a:buSzPct val="75000"/>
              <a:buFont typeface="Wingdings" panose="05000000000000000000" pitchFamily="2" charset="2"/>
              <a:buNone/>
            </a:pPr>
            <a:r>
              <a:rPr lang="zh-CN" altLang="en-US" sz="1500" dirty="0"/>
              <a:t>     《住房城乡建设部关于印发工程造价事业发展“十三五”规划的通知》（建标〔2017〕164号）、《国务院办公厅关于运用大数据加强对市场主体服务和监管的若干意见》（国办发〔2015〕51号）及《住房城乡建设部关于加强和改善工程造价监管的意见》（建标〔2017〕209号）的文件都提出了加强造价信息化建设，并且明确要求：积极完善工程造价数据信息标准，保证工程造价数据互联互通，推进建设工程造价数据库、计价软件数据库标准的统一，促进数据共享。目前全国已经有十多个省份颁布了本地区的数据标准（数据交换标准）。</a:t>
            </a:r>
            <a:endParaRPr lang="zh-CN" altLang="en-US" sz="1500" dirty="0"/>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365" y="351155"/>
            <a:ext cx="5884545" cy="331470"/>
          </a:xfrm>
        </p:spPr>
        <p:txBody>
          <a:bodyPr/>
          <a:p>
            <a:r>
              <a:rPr lang="zh-CN" altLang="en-US" sz="2250">
                <a:sym typeface="+mn-ea"/>
              </a:rPr>
              <a:t>第一部分：20</a:t>
            </a:r>
            <a:r>
              <a:rPr lang="en-US" altLang="zh-CN" sz="2250">
                <a:sym typeface="+mn-ea"/>
              </a:rPr>
              <a:t>20</a:t>
            </a:r>
            <a:r>
              <a:rPr lang="zh-CN" altLang="en-US" sz="2250">
                <a:sym typeface="+mn-ea"/>
              </a:rPr>
              <a:t>消耗量标准人材机部分</a:t>
            </a:r>
            <a:endParaRPr lang="zh-CN" altLang="en-US" sz="2250"/>
          </a:p>
        </p:txBody>
      </p:sp>
      <p:sp>
        <p:nvSpPr>
          <p:cNvPr id="3" name="内容占位符 2"/>
          <p:cNvSpPr>
            <a:spLocks noGrp="1"/>
          </p:cNvSpPr>
          <p:nvPr>
            <p:ph idx="1"/>
          </p:nvPr>
        </p:nvSpPr>
        <p:spPr>
          <a:xfrm>
            <a:off x="1141730" y="920115"/>
            <a:ext cx="7576185" cy="4042410"/>
          </a:xfrm>
        </p:spPr>
        <p:txBody>
          <a:bodyPr/>
          <a:p>
            <a:pPr marL="0" indent="0">
              <a:buNone/>
            </a:pPr>
            <a:r>
              <a:rPr lang="zh-CN" altLang="en-US" sz="1650" b="1">
                <a:latin typeface="Arial" panose="020B0604020202020204" pitchFamily="34" charset="0"/>
                <a:ea typeface="宋体" panose="02010600030101010101" pitchFamily="2" charset="-122"/>
                <a:sym typeface="+mn-ea"/>
              </a:rPr>
              <a:t>一、</a:t>
            </a:r>
            <a:r>
              <a:rPr sz="165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sym typeface="+mn-ea"/>
              </a:rPr>
              <a:t>人工费、材料费、机械费的组成</a:t>
            </a:r>
            <a:endParaRPr lang="zh-CN" altLang="en-US" sz="1650" b="1">
              <a:latin typeface="Arial" panose="020B0604020202020204" pitchFamily="34" charset="0"/>
              <a:ea typeface="宋体" panose="02010600030101010101" pitchFamily="2" charset="-122"/>
              <a:sym typeface="+mn-ea"/>
            </a:endParaRPr>
          </a:p>
          <a:p>
            <a:pPr marL="0" indent="0">
              <a:buNone/>
            </a:pPr>
            <a:r>
              <a:rPr lang="zh-CN" altLang="en-US" sz="1500" b="1"/>
              <a:t>（一）、人工费</a:t>
            </a:r>
            <a:r>
              <a:rPr lang="zh-CN" altLang="en-US" sz="1500"/>
              <a:t>：是指按工资总额构成规定，支付给从事建筑安装工程施工的</a:t>
            </a:r>
            <a:r>
              <a:rPr lang="zh-CN" altLang="en-US" sz="1500" b="1">
                <a:solidFill>
                  <a:srgbClr val="FF0000"/>
                </a:solidFill>
              </a:rPr>
              <a:t>生产工人</a:t>
            </a:r>
            <a:r>
              <a:rPr lang="zh-CN" altLang="en-US" sz="1500"/>
              <a:t>和</a:t>
            </a:r>
            <a:r>
              <a:rPr lang="zh-CN" altLang="en-US" sz="1500" b="1">
                <a:solidFill>
                  <a:srgbClr val="FF0000"/>
                </a:solidFill>
              </a:rPr>
              <a:t>附属生产单位工人</a:t>
            </a:r>
            <a:r>
              <a:rPr lang="zh-CN" altLang="en-US" sz="1500"/>
              <a:t>的各项费用。内容包括：</a:t>
            </a:r>
            <a:endParaRPr lang="zh-CN" altLang="en-US" sz="1500"/>
          </a:p>
          <a:p>
            <a:pPr marL="0" indent="0">
              <a:buNone/>
            </a:pPr>
            <a:r>
              <a:rPr lang="zh-CN" altLang="en-US" sz="1500"/>
              <a:t>1、计时工资或计件工资：是指按计时工资标准和工作时间或对已做工作按计件单价支付给个人的劳动报酬。</a:t>
            </a:r>
            <a:endParaRPr lang="zh-CN" altLang="en-US" sz="1500"/>
          </a:p>
          <a:p>
            <a:pPr marL="0" indent="0">
              <a:buNone/>
            </a:pPr>
            <a:r>
              <a:rPr lang="zh-CN" altLang="en-US" sz="1500"/>
              <a:t>2、奖金：是指对超额劳动和增收节支支付给个人的劳动报酬。如节约奖、劳动竞赛奖等。</a:t>
            </a:r>
            <a:endParaRPr lang="zh-CN" altLang="en-US" sz="1500"/>
          </a:p>
          <a:p>
            <a:pPr marL="0" indent="0">
              <a:buNone/>
            </a:pPr>
            <a:r>
              <a:rPr lang="zh-CN" altLang="en-US" sz="1500"/>
              <a:t>3、津贴补贴：是指为了补偿职工特殊或额外的劳动消耗和因其他特殊原因支付给个人的津贴，以及为了保证职工工资水平不受物价影响支付给个人的物价补贴。如流动施工津贴、特殊地区施工津贴、高温（寒）作业临时津贴、高空津贴等。</a:t>
            </a:r>
            <a:endParaRPr lang="zh-CN" altLang="en-US" sz="1500"/>
          </a:p>
          <a:p>
            <a:pPr marL="0" indent="0">
              <a:buNone/>
            </a:pPr>
            <a:endParaRPr lang="zh-CN" altLang="en-US" sz="1500"/>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31842" name="标题 31841"/>
          <p:cNvSpPr>
            <a:spLocks noGrp="1"/>
          </p:cNvSpPr>
          <p:nvPr>
            <p:ph type="title"/>
          </p:nvPr>
        </p:nvSpPr>
        <p:spPr>
          <a:xfrm>
            <a:off x="1188085" y="271780"/>
            <a:ext cx="4049395" cy="5219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二、编制目的及意义</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20482" name="文本框 1"/>
          <p:cNvSpPr txBox="1"/>
          <p:nvPr/>
        </p:nvSpPr>
        <p:spPr>
          <a:xfrm>
            <a:off x="1055370" y="793750"/>
            <a:ext cx="6965315" cy="3738245"/>
          </a:xfrm>
          <a:prstGeom prst="rect">
            <a:avLst/>
          </a:prstGeom>
          <a:noFill/>
          <a:ln w="9525">
            <a:noFill/>
          </a:ln>
        </p:spPr>
        <p:txBody>
          <a:bodyPr wrap="square" anchor="t">
            <a:spAutoFit/>
          </a:bodyPr>
          <a:p>
            <a:pPr>
              <a:spcBef>
                <a:spcPct val="20000"/>
              </a:spcBef>
              <a:buClr>
                <a:schemeClr val="tx1"/>
              </a:buClr>
              <a:buSzPct val="75000"/>
              <a:buFont typeface="Wingdings" panose="05000000000000000000" pitchFamily="2" charset="2"/>
            </a:pPr>
            <a:r>
              <a:rPr lang="en-US" altLang="zh-CN"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1</a:t>
            </a: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建设工程信息化数据应用越来越广泛，为了降低造价数据分析和交换的难度，保障造价工程信息在各计价软件中流通，实现数据在不同计价软件中的相互交换，确保工程造价数据的信息共享，编制了湖南省建设工程造价电子数据标准。</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pPr>
              <a:spcBef>
                <a:spcPct val="20000"/>
              </a:spcBef>
              <a:buClr>
                <a:schemeClr val="tx1"/>
              </a:buClr>
              <a:buSzPct val="75000"/>
              <a:buFont typeface="Wingdings" panose="05000000000000000000" pitchFamily="2" charset="2"/>
            </a:pP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2、克服各工程计价软件因数据加密方式差异及数据异构造而无法数据共享的困难，实现我省工程造价数据在不同计价软件互导互编要求，不同计算机应用系统中实现数据无障碍对接流通。</a:t>
            </a:r>
            <a:endParaRPr lang="en-US" altLang="zh-CN"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pPr>
              <a:spcBef>
                <a:spcPct val="20000"/>
              </a:spcBef>
              <a:buClr>
                <a:schemeClr val="tx1"/>
              </a:buClr>
              <a:buSzPct val="75000"/>
              <a:buFont typeface="Wingdings" panose="05000000000000000000" pitchFamily="2" charset="2"/>
            </a:pPr>
            <a:r>
              <a:rPr lang="en-US" altLang="zh-CN"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3</a:t>
            </a: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a:t>
            </a: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统一我省计价软件相关的计算程序和计算精度，省站组织开展工程造价计价软件符合性评测（一）符合2020版《湖南省建设工程计价办法》中关于计价依据、计价方法、消耗量标准数据的有关规定;（二）符合《湖南省建设工程造价电子数据标准》;（三）计价软件生成的成果表格、电子文档须符合2020版《湖南省建设工程计价办法》规定的格式,相关数据必须准确;（四）软件的功能满足当前计价工作的需要。</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a:p>
            <a:pPr>
              <a:spcBef>
                <a:spcPct val="20000"/>
              </a:spcBef>
              <a:buClr>
                <a:schemeClr val="tx1"/>
              </a:buClr>
              <a:buSzPct val="75000"/>
              <a:buFont typeface="Wingdings" panose="05000000000000000000" pitchFamily="2" charset="2"/>
            </a:pPr>
            <a:r>
              <a:rPr lang="en-US" altLang="zh-CN"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4</a:t>
            </a: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、为电子评标提供统一的造价数据标准。</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pPr>
              <a:spcBef>
                <a:spcPct val="20000"/>
              </a:spcBef>
              <a:buClr>
                <a:schemeClr val="tx1"/>
              </a:buClr>
              <a:buSzPct val="75000"/>
              <a:buFont typeface="Wingdings" panose="05000000000000000000" pitchFamily="2" charset="2"/>
            </a:pPr>
            <a:endParaRPr lang="zh-CN" altLang="en-US" sz="1500" dirty="0">
              <a:latin typeface="Arial" panose="020B0604020202020204" pitchFamily="34" charset="0"/>
              <a:ea typeface="宋体" panose="02010600030101010101" pitchFamily="2" charset="-122"/>
            </a:endParaRPr>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53482" name="标题 53481"/>
          <p:cNvSpPr>
            <a:spLocks noGrp="1"/>
          </p:cNvSpPr>
          <p:nvPr>
            <p:ph type="title"/>
          </p:nvPr>
        </p:nvSpPr>
        <p:spPr>
          <a:xfrm>
            <a:off x="1143000" y="441960"/>
            <a:ext cx="6482080"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sz="2250" b="1" i="0" u="none" strike="noStrike" kern="1200" cap="none" spc="0" normalizeH="0" baseline="0" noProof="1" dirty="0">
                <a:solidFill>
                  <a:schemeClr val="tx2"/>
                </a:solidFill>
                <a:latin typeface="+mj-lt"/>
                <a:ea typeface="+mj-ea"/>
                <a:cs typeface="+mj-cs"/>
              </a:rPr>
              <a:t>三</a:t>
            </a:r>
            <a:r>
              <a:rPr kumimoji="0" lang="zh-CN" sz="2250" b="1" i="0" u="none" strike="noStrike" kern="1200" cap="none" spc="0" normalizeH="0" baseline="0" noProof="1" dirty="0">
                <a:solidFill>
                  <a:schemeClr val="tx2"/>
                </a:solidFill>
                <a:latin typeface="+mj-lt"/>
                <a:ea typeface="+mj-ea"/>
                <a:cs typeface="+mj-cs"/>
              </a:rPr>
              <a:t>、</a:t>
            </a:r>
            <a:r>
              <a:rPr kumimoji="0" sz="2250" b="1" i="0" u="none" strike="noStrike" kern="1200" cap="none" spc="0" normalizeH="0" baseline="0" noProof="1" dirty="0">
                <a:solidFill>
                  <a:schemeClr val="tx2"/>
                </a:solidFill>
                <a:latin typeface="+mj-lt"/>
                <a:ea typeface="+mj-ea"/>
                <a:cs typeface="+mj-cs"/>
              </a:rPr>
              <a:t>编制依据</a:t>
            </a:r>
            <a:endParaRPr kumimoji="0" sz="2250" b="1" i="0" u="none" strike="noStrike" kern="1200" cap="none" spc="0" normalizeH="0" baseline="0" noProof="1" dirty="0">
              <a:solidFill>
                <a:schemeClr val="tx2"/>
              </a:solidFill>
              <a:latin typeface="+mj-lt"/>
              <a:ea typeface="+mj-ea"/>
              <a:cs typeface="+mj-cs"/>
            </a:endParaRPr>
          </a:p>
        </p:txBody>
      </p:sp>
      <p:sp>
        <p:nvSpPr>
          <p:cNvPr id="21506" name="文本框 1"/>
          <p:cNvSpPr txBox="1"/>
          <p:nvPr/>
        </p:nvSpPr>
        <p:spPr>
          <a:xfrm>
            <a:off x="1781402" y="1378509"/>
            <a:ext cx="5843419" cy="2861310"/>
          </a:xfrm>
          <a:prstGeom prst="rect">
            <a:avLst/>
          </a:prstGeom>
          <a:noFill/>
          <a:ln w="9525">
            <a:noFill/>
          </a:ln>
        </p:spPr>
        <p:txBody>
          <a:bodyPr wrap="square" anchor="t">
            <a:spAutoFit/>
          </a:bodyPr>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1、国家和地方的有关法律法规、标准和规范；</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2、《建设工程分类标准》（GB/T50841-2013）；</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3、《建设工程工程量清单计价规范》（GB 50500-2013）及各专业工程量计算规范；</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4、2020年《湖南省建设工程计价办法》及《湖南省建设工程消耗量标准》；</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5、其它省市的相关标准。</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2529" name="文本占位符 21506"/>
          <p:cNvSpPr>
            <a:spLocks noGrp="1"/>
          </p:cNvSpPr>
          <p:nvPr>
            <p:ph idx="1"/>
          </p:nvPr>
        </p:nvSpPr>
        <p:spPr>
          <a:xfrm>
            <a:off x="1467485" y="1634490"/>
            <a:ext cx="6209030" cy="1695450"/>
          </a:xfrm>
        </p:spPr>
        <p:txBody>
          <a:bodyPr anchor="t"/>
          <a:p>
            <a:pPr marL="0" indent="0">
              <a:buNone/>
            </a:pPr>
            <a:endParaRPr lang="zh-CN" altLang="en-US" sz="1500" dirty="0"/>
          </a:p>
          <a:p>
            <a:pPr marL="0" indent="0">
              <a:buNone/>
            </a:pPr>
            <a:r>
              <a:rPr lang="zh-CN" altLang="en-US" sz="1500"/>
              <a:t>由省造价总站、广联达股份有限公司、江苏国泰新点网络有</a:t>
            </a:r>
            <a:endParaRPr lang="zh-CN" altLang="en-US" sz="1500"/>
          </a:p>
          <a:p>
            <a:pPr marL="0" indent="0">
              <a:buNone/>
            </a:pPr>
            <a:r>
              <a:rPr lang="zh-CN" altLang="en-US" sz="1500"/>
              <a:t>限公司、湖南华夏工程咨询有限公司共同编制。</a:t>
            </a:r>
            <a:endParaRPr lang="zh-CN" altLang="en-US" sz="1650" dirty="0"/>
          </a:p>
        </p:txBody>
      </p:sp>
      <p:sp>
        <p:nvSpPr>
          <p:cNvPr id="2" name="标题 1"/>
          <p:cNvSpPr/>
          <p:nvPr>
            <p:ph type="title"/>
          </p:nvPr>
        </p:nvSpPr>
        <p:spPr>
          <a:xfrm>
            <a:off x="1142492" y="350899"/>
            <a:ext cx="8139178" cy="331531"/>
          </a:xfrm>
        </p:spPr>
        <p:txBody>
          <a:bodyPr/>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a:solidFill>
                  <a:schemeClr val="tx2"/>
                </a:solidFill>
                <a:latin typeface="+mj-lt"/>
                <a:ea typeface="+mj-ea"/>
                <a:cs typeface="+mj-cs"/>
              </a:rPr>
              <a:t>四、编制方式</a:t>
            </a:r>
            <a:endParaRPr kumimoji="0" lang="zh-CN" altLang="en-US" sz="2250" b="1" i="0" u="none" strike="noStrike" kern="1200" cap="none" spc="0" normalizeH="0" baseline="0" noProof="1">
              <a:solidFill>
                <a:schemeClr val="tx2"/>
              </a:solidFill>
              <a:latin typeface="+mj-lt"/>
              <a:ea typeface="+mj-ea"/>
              <a:cs typeface="+mj-cs"/>
            </a:endParaRPr>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64514" name="标题 64513"/>
          <p:cNvSpPr>
            <a:spLocks noGrp="1"/>
          </p:cNvSpPr>
          <p:nvPr>
            <p:ph type="title"/>
          </p:nvPr>
        </p:nvSpPr>
        <p:spPr>
          <a:xfrm>
            <a:off x="1238885" y="457835"/>
            <a:ext cx="6386195"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sz="2250" b="1" i="0" u="none" strike="noStrike" kern="1200" cap="none" spc="0" normalizeH="0" baseline="0" noProof="1" dirty="0">
                <a:solidFill>
                  <a:schemeClr val="tx2"/>
                </a:solidFill>
                <a:latin typeface="+mj-lt"/>
                <a:ea typeface="+mj-ea"/>
                <a:cs typeface="+mj-cs"/>
              </a:rPr>
              <a:t>五</a:t>
            </a:r>
            <a:r>
              <a:rPr kumimoji="0" lang="zh-CN" sz="2250" b="1" i="0" u="none" strike="noStrike" kern="1200" cap="none" spc="0" normalizeH="0" baseline="0" noProof="1" dirty="0">
                <a:solidFill>
                  <a:schemeClr val="tx2"/>
                </a:solidFill>
                <a:latin typeface="+mj-lt"/>
                <a:ea typeface="+mj-ea"/>
                <a:cs typeface="+mj-cs"/>
              </a:rPr>
              <a:t>、</a:t>
            </a:r>
            <a:r>
              <a:rPr kumimoji="0" sz="2250" b="1" i="0" u="none" strike="noStrike" kern="1200" cap="none" spc="0" normalizeH="0" baseline="0" noProof="1" dirty="0">
                <a:solidFill>
                  <a:schemeClr val="tx2"/>
                </a:solidFill>
                <a:latin typeface="+mj-lt"/>
                <a:ea typeface="+mj-ea"/>
                <a:cs typeface="+mj-cs"/>
              </a:rPr>
              <a:t>编制流程</a:t>
            </a:r>
            <a:endParaRPr kumimoji="0" sz="2250" b="1" i="0" u="none" strike="noStrike" kern="1200" cap="none" spc="0" normalizeH="0" baseline="0" noProof="1" dirty="0">
              <a:solidFill>
                <a:schemeClr val="tx2"/>
              </a:solidFill>
              <a:latin typeface="+mj-lt"/>
              <a:ea typeface="+mj-ea"/>
              <a:cs typeface="+mj-cs"/>
            </a:endParaRPr>
          </a:p>
        </p:txBody>
      </p:sp>
      <p:sp>
        <p:nvSpPr>
          <p:cNvPr id="23554" name="文本占位符 64514"/>
          <p:cNvSpPr>
            <a:spLocks noGrp="1"/>
          </p:cNvSpPr>
          <p:nvPr>
            <p:ph idx="1"/>
          </p:nvPr>
        </p:nvSpPr>
        <p:spPr>
          <a:xfrm>
            <a:off x="1519180" y="872643"/>
            <a:ext cx="6105640" cy="3859729"/>
          </a:xfrm>
        </p:spPr>
        <p:txBody>
          <a:bodyPr anchor="t"/>
          <a:p>
            <a:pPr marL="0" indent="0">
              <a:buNone/>
            </a:pPr>
            <a:r>
              <a:rPr lang="zh-CN" altLang="en-US" sz="1500"/>
              <a:t>1、2019年12月，成立编制组启动编制工作</a:t>
            </a:r>
            <a:endParaRPr lang="zh-CN" altLang="en-US" sz="1500"/>
          </a:p>
          <a:p>
            <a:pPr marL="0" indent="0">
              <a:buNone/>
            </a:pPr>
            <a:r>
              <a:rPr lang="zh-CN" altLang="en-US" sz="1500"/>
              <a:t>2、2019年12月-2020年3月，完成初稿编制</a:t>
            </a:r>
            <a:endParaRPr lang="zh-CN" altLang="en-US" sz="1500"/>
          </a:p>
          <a:p>
            <a:pPr marL="0" indent="0">
              <a:buNone/>
            </a:pPr>
            <a:r>
              <a:rPr lang="zh-CN" altLang="en-US" sz="1500"/>
              <a:t>3、2020年4月-2020年6月，完成软件效验和内部联测，编制征求意见稿</a:t>
            </a:r>
            <a:endParaRPr lang="zh-CN" altLang="en-US" sz="1500"/>
          </a:p>
          <a:p>
            <a:pPr marL="0" indent="0">
              <a:buNone/>
            </a:pPr>
            <a:r>
              <a:rPr lang="zh-CN" altLang="en-US" sz="1500"/>
              <a:t>4、2020年7月-2020年8月，公开征求意见，召开审核会</a:t>
            </a:r>
            <a:endParaRPr lang="zh-CN" altLang="en-US" sz="1500"/>
          </a:p>
          <a:p>
            <a:pPr marL="0" indent="0">
              <a:buNone/>
            </a:pPr>
            <a:r>
              <a:rPr lang="en-US" altLang="zh-CN" sz="1500"/>
              <a:t>5</a:t>
            </a:r>
            <a:r>
              <a:rPr sz="1500"/>
              <a:t>、</a:t>
            </a:r>
            <a:r>
              <a:rPr lang="en-US" altLang="zh-CN" sz="1500"/>
              <a:t>2020</a:t>
            </a:r>
            <a:r>
              <a:rPr sz="1500"/>
              <a:t>年</a:t>
            </a:r>
            <a:r>
              <a:rPr lang="en-US" altLang="zh-CN" sz="1500"/>
              <a:t>9</a:t>
            </a:r>
            <a:r>
              <a:rPr sz="1500"/>
              <a:t>月</a:t>
            </a:r>
            <a:r>
              <a:rPr lang="en-US" altLang="zh-CN" sz="1500"/>
              <a:t>9</a:t>
            </a:r>
            <a:r>
              <a:rPr sz="1500"/>
              <a:t>日  省站官网上发布《湖南省建设工程造价管理总站</a:t>
            </a:r>
            <a:r>
              <a:rPr sz="1500">
                <a:latin typeface="仿宋" panose="02010609060101010101" charset="-122"/>
                <a:ea typeface="仿宋" panose="02010609060101010101" charset="-122"/>
              </a:rPr>
              <a:t>&lt;</a:t>
            </a:r>
            <a:r>
              <a:rPr sz="1500"/>
              <a:t>关于发布湖南省建设工程造价电子数据标准</a:t>
            </a:r>
            <a:r>
              <a:rPr sz="1500">
                <a:latin typeface="仿宋" panose="02010609060101010101" charset="-122"/>
                <a:ea typeface="仿宋" panose="02010609060101010101" charset="-122"/>
              </a:rPr>
              <a:t>&gt;</a:t>
            </a:r>
            <a:r>
              <a:rPr sz="1500"/>
              <a:t>的通知</a:t>
            </a:r>
            <a:r>
              <a:rPr sz="1500">
                <a:sym typeface="+mn-ea"/>
              </a:rPr>
              <a:t>》</a:t>
            </a:r>
            <a:endParaRPr sz="1500">
              <a:sym typeface="+mn-ea"/>
            </a:endParaRPr>
          </a:p>
          <a:p>
            <a:pPr marL="0" indent="0">
              <a:buNone/>
            </a:pPr>
            <a:r>
              <a:rPr sz="1500">
                <a:sym typeface="+mn-ea"/>
              </a:rPr>
              <a:t>规范工程造价电子数据格式，实现建设、施工、造价咨询和招标代理企业之间的资源共享。</a:t>
            </a:r>
            <a:endParaRPr sz="1500">
              <a:sym typeface="+mn-ea"/>
            </a:endParaRPr>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65538" name="标题 65537"/>
          <p:cNvSpPr>
            <a:spLocks noGrp="1"/>
          </p:cNvSpPr>
          <p:nvPr>
            <p:ph type="title"/>
          </p:nvPr>
        </p:nvSpPr>
        <p:spPr>
          <a:xfrm>
            <a:off x="1143000" y="462280"/>
            <a:ext cx="6482080"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六、主要内容框架</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24578" name="文本占位符 65538"/>
          <p:cNvSpPr>
            <a:spLocks noGrp="1"/>
          </p:cNvSpPr>
          <p:nvPr>
            <p:ph idx="1"/>
          </p:nvPr>
        </p:nvSpPr>
        <p:spPr>
          <a:xfrm>
            <a:off x="1142365" y="916305"/>
            <a:ext cx="6892925" cy="3480435"/>
          </a:xfrm>
        </p:spPr>
        <p:txBody>
          <a:bodyPr anchor="t"/>
          <a:p>
            <a:pPr marL="0" indent="0">
              <a:lnSpc>
                <a:spcPct val="80000"/>
              </a:lnSpc>
              <a:buNone/>
            </a:pPr>
            <a:r>
              <a:rPr lang="zh-CN" altLang="en-US" sz="1500" dirty="0"/>
              <a:t> </a:t>
            </a:r>
            <a:endParaRPr lang="zh-CN" altLang="en-US" sz="1500" dirty="0"/>
          </a:p>
          <a:p>
            <a:pPr marL="0" indent="0">
              <a:lnSpc>
                <a:spcPct val="80000"/>
              </a:lnSpc>
              <a:buNone/>
            </a:pPr>
            <a:r>
              <a:rPr lang="zh-CN" altLang="en-US" sz="1500" dirty="0"/>
              <a:t> </a:t>
            </a:r>
            <a:r>
              <a:rPr lang="zh-CN" altLang="en-US" sz="1500"/>
              <a:t>1、总则</a:t>
            </a:r>
            <a:endParaRPr lang="zh-CN" altLang="en-US" sz="1500"/>
          </a:p>
          <a:p>
            <a:pPr marL="0" indent="0">
              <a:lnSpc>
                <a:spcPct val="80000"/>
              </a:lnSpc>
              <a:buNone/>
            </a:pPr>
            <a:r>
              <a:rPr lang="zh-CN" altLang="en-US" sz="1500"/>
              <a:t> 2、术语</a:t>
            </a:r>
            <a:endParaRPr lang="zh-CN" altLang="en-US" sz="1500"/>
          </a:p>
          <a:p>
            <a:pPr marL="0" indent="0">
              <a:lnSpc>
                <a:spcPct val="80000"/>
              </a:lnSpc>
              <a:buNone/>
            </a:pPr>
            <a:r>
              <a:rPr lang="zh-CN" altLang="en-US" sz="1500"/>
              <a:t> 3、基本规则</a:t>
            </a:r>
            <a:endParaRPr lang="zh-CN" altLang="en-US" sz="1500"/>
          </a:p>
          <a:p>
            <a:pPr marL="0" indent="0">
              <a:lnSpc>
                <a:spcPct val="80000"/>
              </a:lnSpc>
              <a:buNone/>
            </a:pPr>
            <a:r>
              <a:rPr lang="zh-CN" altLang="en-US" sz="1500"/>
              <a:t> 4、数据集</a:t>
            </a:r>
            <a:endParaRPr lang="zh-CN" altLang="en-US" sz="1500"/>
          </a:p>
          <a:p>
            <a:pPr marL="0" indent="0">
              <a:lnSpc>
                <a:spcPct val="80000"/>
              </a:lnSpc>
              <a:buNone/>
            </a:pPr>
            <a:r>
              <a:rPr lang="zh-CN" altLang="en-US" sz="1500" dirty="0">
                <a:solidFill>
                  <a:srgbClr val="FF0000"/>
                </a:solidFill>
              </a:rPr>
              <a:t> 5、工程造价数据规则：</a:t>
            </a:r>
            <a:r>
              <a:rPr sz="1500">
                <a:sym typeface="+mn-ea"/>
              </a:rPr>
              <a:t>对计价软件中各种价格、耗量、工程量的数据精度进行了统一，明确了小数点保留位数。对计价软件按照计价办法计算相关费用的运算逻辑进行了规范统一。</a:t>
            </a:r>
            <a:endParaRPr lang="zh-CN" altLang="en-US" sz="1500"/>
          </a:p>
          <a:p>
            <a:pPr marL="0" indent="0">
              <a:lnSpc>
                <a:spcPct val="80000"/>
              </a:lnSpc>
              <a:buNone/>
            </a:pPr>
            <a:r>
              <a:rPr lang="zh-CN" altLang="en-US" sz="1500" dirty="0"/>
              <a:t> 6、附录</a:t>
            </a:r>
            <a:endParaRPr lang="zh-CN" altLang="en-US" sz="1500" dirty="0"/>
          </a:p>
          <a:p>
            <a:pPr marL="0" indent="0">
              <a:lnSpc>
                <a:spcPct val="80000"/>
              </a:lnSpc>
              <a:buNone/>
            </a:pPr>
            <a:r>
              <a:rPr lang="zh-CN" altLang="en-US" sz="1500" dirty="0">
                <a:solidFill>
                  <a:srgbClr val="FF0000"/>
                </a:solidFill>
              </a:rPr>
              <a:t> 7、典型工程指标采集标准：</a:t>
            </a:r>
            <a:r>
              <a:rPr lang="zh-CN" altLang="en-US" sz="1500"/>
              <a:t>工程造价指标应按照建筑工程、市政道路工程分专业进行采集。指标采集表包含单项工程基本信息，单位工程造价指标，单位工程人工、材料价格及消耗量指标，单项工程人工及材料消耗指标，单项工程造价费用构成分析指标，单项工程造价费用比例分析指标表，单项工程主要工程量指标表。</a:t>
            </a:r>
            <a:endParaRPr lang="zh-CN" altLang="en-US" sz="1500"/>
          </a:p>
          <a:p>
            <a:pPr marL="0" indent="0">
              <a:lnSpc>
                <a:spcPct val="100000"/>
              </a:lnSpc>
              <a:buNone/>
            </a:pPr>
            <a:endParaRPr lang="zh-CN" altLang="en-US" sz="1500" dirty="0">
              <a:solidFill>
                <a:srgbClr val="FF0000"/>
              </a:solidFill>
            </a:endParaRPr>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2530" name="标题 22529"/>
          <p:cNvSpPr>
            <a:spLocks noGrp="1"/>
          </p:cNvSpPr>
          <p:nvPr>
            <p:ph type="title"/>
          </p:nvPr>
        </p:nvSpPr>
        <p:spPr>
          <a:xfrm>
            <a:off x="1143000" y="441325"/>
            <a:ext cx="6482080" cy="331470"/>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altLang="en-US" sz="2250" b="1" i="0" u="none" strike="noStrike" kern="1200" cap="none" spc="0" normalizeH="0" baseline="0" noProof="1" dirty="0">
                <a:solidFill>
                  <a:schemeClr val="tx2"/>
                </a:solidFill>
                <a:latin typeface="+mj-lt"/>
                <a:ea typeface="+mj-ea"/>
                <a:cs typeface="+mj-cs"/>
              </a:rPr>
              <a:t>七、评测成果</a:t>
            </a:r>
            <a:endParaRPr kumimoji="0" lang="zh-CN" altLang="en-US" sz="2250" b="1" i="0" u="none" strike="noStrike" kern="1200" cap="none" spc="0" normalizeH="0" baseline="0" noProof="1" dirty="0">
              <a:solidFill>
                <a:schemeClr val="tx2"/>
              </a:solidFill>
              <a:latin typeface="+mj-lt"/>
              <a:ea typeface="+mj-ea"/>
              <a:cs typeface="+mj-cs"/>
            </a:endParaRPr>
          </a:p>
        </p:txBody>
      </p:sp>
      <p:sp>
        <p:nvSpPr>
          <p:cNvPr id="25602" name="文本占位符 22530"/>
          <p:cNvSpPr>
            <a:spLocks noGrp="1"/>
          </p:cNvSpPr>
          <p:nvPr>
            <p:ph idx="1"/>
          </p:nvPr>
        </p:nvSpPr>
        <p:spPr>
          <a:xfrm>
            <a:off x="1292860" y="1443355"/>
            <a:ext cx="6280785" cy="3068955"/>
          </a:xfrm>
        </p:spPr>
        <p:txBody>
          <a:bodyPr anchor="t"/>
          <a:p>
            <a:pPr marL="0" indent="0">
              <a:buNone/>
            </a:pPr>
            <a:endParaRPr lang="zh-CN" altLang="en-US" sz="1650" dirty="0"/>
          </a:p>
          <a:p>
            <a:pPr marL="0" indent="0">
              <a:buNone/>
            </a:pPr>
            <a:r>
              <a:rPr lang="zh-CN" altLang="en-US" sz="1650" dirty="0"/>
              <a:t>1、同一工程不同计价软件计算误差控制在万分之0.5以内；</a:t>
            </a:r>
            <a:endParaRPr lang="zh-CN" altLang="en-US" sz="1650" dirty="0"/>
          </a:p>
          <a:p>
            <a:pPr marL="0" indent="0">
              <a:buNone/>
            </a:pPr>
            <a:endParaRPr lang="zh-CN" altLang="en-US" sz="1650" dirty="0"/>
          </a:p>
          <a:p>
            <a:pPr marL="0" indent="0">
              <a:buNone/>
            </a:pPr>
            <a:r>
              <a:rPr lang="zh-CN" altLang="en-US" sz="1650" dirty="0"/>
              <a:t>2、不同计价软件实现互编互导，且互导零误差。</a:t>
            </a:r>
            <a:endParaRPr lang="zh-CN" altLang="en-US" sz="1650" dirty="0"/>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763" name="标题 68762"/>
          <p:cNvSpPr>
            <a:spLocks noGrp="1"/>
          </p:cNvSpPr>
          <p:nvPr>
            <p:ph type="title"/>
          </p:nvPr>
        </p:nvSpPr>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lang="zh-CN" sz="2700" b="1" i="0" u="none" strike="noStrike" kern="1200" cap="none" spc="0" normalizeH="0" baseline="0" noProof="1" dirty="0">
                <a:solidFill>
                  <a:schemeClr val="tx2"/>
                </a:solidFill>
                <a:latin typeface="+mj-lt"/>
                <a:ea typeface="+mj-ea"/>
                <a:cs typeface="+mj-cs"/>
              </a:rPr>
              <a:t>内测结果：</a:t>
            </a:r>
            <a:endParaRPr kumimoji="0" lang="zh-CN" sz="2700" b="1" i="0" u="none" strike="noStrike" kern="1200" cap="none" spc="0" normalizeH="0" baseline="0" noProof="1" dirty="0">
              <a:solidFill>
                <a:schemeClr val="tx2"/>
              </a:solidFill>
              <a:latin typeface="+mj-lt"/>
              <a:ea typeface="+mj-ea"/>
              <a:cs typeface="+mj-cs"/>
            </a:endParaRPr>
          </a:p>
        </p:txBody>
      </p:sp>
      <p:pic>
        <p:nvPicPr>
          <p:cNvPr id="26626" name="图片 3"/>
          <p:cNvPicPr>
            <a:picLocks noChangeAspect="1"/>
          </p:cNvPicPr>
          <p:nvPr/>
        </p:nvPicPr>
        <p:blipFill>
          <a:blip r:embed="rId1"/>
          <a:stretch>
            <a:fillRect/>
          </a:stretch>
        </p:blipFill>
        <p:spPr>
          <a:xfrm>
            <a:off x="1784974" y="493958"/>
            <a:ext cx="5546901" cy="3979289"/>
          </a:xfrm>
          <a:prstGeom prst="rect">
            <a:avLst/>
          </a:prstGeom>
          <a:noFill/>
          <a:ln w="9525">
            <a:noFill/>
          </a:ln>
        </p:spPr>
      </p:pic>
    </p:spTree>
    <p:custDataLst>
      <p:tags r:id="rId2"/>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999" name="标题 70998"/>
          <p:cNvSpPr>
            <a:spLocks noGrp="1"/>
          </p:cNvSpPr>
          <p:nvPr>
            <p:ph type="title"/>
          </p:nvPr>
        </p:nvSpPr>
        <p:spPr/>
        <p:txBody>
          <a:bodyPr anchor="b"/>
          <a:p>
            <a:pPr fontAlgn="base"/>
            <a:endParaRPr strike="noStrike" noProof="1" dirty="0"/>
          </a:p>
        </p:txBody>
      </p:sp>
      <p:pic>
        <p:nvPicPr>
          <p:cNvPr id="27650" name="图片 4"/>
          <p:cNvPicPr>
            <a:picLocks noChangeAspect="1"/>
          </p:cNvPicPr>
          <p:nvPr/>
        </p:nvPicPr>
        <p:blipFill>
          <a:blip r:embed="rId1"/>
          <a:stretch>
            <a:fillRect/>
          </a:stretch>
        </p:blipFill>
        <p:spPr>
          <a:xfrm>
            <a:off x="1828320" y="548736"/>
            <a:ext cx="5458780" cy="4323201"/>
          </a:xfrm>
          <a:prstGeom prst="rect">
            <a:avLst/>
          </a:prstGeom>
          <a:noFill/>
          <a:ln w="9525">
            <a:noFill/>
          </a:ln>
        </p:spPr>
      </p:pic>
    </p:spTree>
    <p:custDataLst>
      <p:tags r:id="rId2"/>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72857" name="标题 72856"/>
          <p:cNvSpPr>
            <a:spLocks noGrp="1"/>
          </p:cNvSpPr>
          <p:nvPr>
            <p:ph type="title"/>
          </p:nvPr>
        </p:nvSpPr>
        <p:spPr>
          <a:xfrm>
            <a:off x="1217295" y="163195"/>
            <a:ext cx="4041140" cy="597535"/>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sz="2250" b="1" i="0" u="none" strike="noStrike" kern="1200" cap="none" spc="0" normalizeH="0" baseline="0" noProof="1" dirty="0">
                <a:solidFill>
                  <a:schemeClr val="tx2"/>
                </a:solidFill>
                <a:latin typeface="+mj-lt"/>
                <a:ea typeface="+mj-ea"/>
                <a:cs typeface="+mj-cs"/>
                <a:sym typeface="+mn-ea"/>
              </a:rPr>
              <a:t>八</a:t>
            </a:r>
            <a:r>
              <a:rPr kumimoji="0" lang="zh-CN" sz="2250" b="1" i="0" u="none" strike="noStrike" kern="1200" cap="none" spc="0" normalizeH="0" baseline="0" noProof="1" dirty="0">
                <a:solidFill>
                  <a:schemeClr val="tx2"/>
                </a:solidFill>
                <a:latin typeface="+mj-lt"/>
                <a:ea typeface="+mj-ea"/>
                <a:cs typeface="+mj-cs"/>
                <a:sym typeface="+mn-ea"/>
              </a:rPr>
              <a:t>、</a:t>
            </a:r>
            <a:r>
              <a:rPr kumimoji="0" sz="2250" b="1" i="0" u="none" strike="noStrike" kern="1200" cap="none" spc="0" normalizeH="0" baseline="0" noProof="1" dirty="0">
                <a:solidFill>
                  <a:schemeClr val="tx2"/>
                </a:solidFill>
                <a:latin typeface="+mj-lt"/>
                <a:ea typeface="+mj-ea"/>
                <a:cs typeface="+mj-cs"/>
                <a:sym typeface="+mn-ea"/>
              </a:rPr>
              <a:t>注意事项</a:t>
            </a:r>
            <a:endParaRPr kumimoji="0" sz="2250" b="1" i="0" u="none" strike="noStrike" kern="1200" cap="none" spc="0" normalizeH="0" baseline="0" noProof="1" dirty="0">
              <a:solidFill>
                <a:schemeClr val="tx2"/>
              </a:solidFill>
              <a:latin typeface="+mj-lt"/>
              <a:ea typeface="+mj-ea"/>
              <a:cs typeface="+mj-cs"/>
            </a:endParaRPr>
          </a:p>
        </p:txBody>
      </p:sp>
      <p:sp>
        <p:nvSpPr>
          <p:cNvPr id="28674" name="文本框 2"/>
          <p:cNvSpPr txBox="1"/>
          <p:nvPr/>
        </p:nvSpPr>
        <p:spPr>
          <a:xfrm>
            <a:off x="1693756" y="1211792"/>
            <a:ext cx="5901770" cy="2861310"/>
          </a:xfrm>
          <a:prstGeom prst="rect">
            <a:avLst/>
          </a:prstGeom>
          <a:noFill/>
          <a:ln w="9525">
            <a:noFill/>
          </a:ln>
        </p:spPr>
        <p:txBody>
          <a:bodyPr wrap="square" anchor="t">
            <a:spAutoFit/>
          </a:bodyPr>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rPr>
              <a:t>计价软件根据《数据标准》程序设置中注意事项：</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rPr>
              <a:t>1、材料费的构成：</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rPr>
              <a:t> 计价软件编制中材料费=计价材料费+未计价材料费+设备费+单株超过3万元的苗木费</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宋体" panose="02010600030101010101" pitchFamily="2" charset="-122"/>
            </a:endParaRPr>
          </a:p>
          <a:p>
            <a:endParaRPr lang="zh-CN" altLang="en-US" sz="1500">
              <a:solidFill>
                <a:srgbClr val="FF0000"/>
              </a:solidFill>
              <a:latin typeface="Arial" panose="020B0604020202020204" pitchFamily="34" charset="0"/>
              <a:ea typeface="宋体" panose="02010600030101010101" pitchFamily="2" charset="-122"/>
            </a:endParaRPr>
          </a:p>
          <a:p>
            <a:r>
              <a:rPr lang="zh-CN" altLang="en-US" sz="1500" b="1">
                <a:solidFill>
                  <a:srgbClr val="FF0000"/>
                </a:solidFill>
                <a:latin typeface="Arial" panose="020B0604020202020204" pitchFamily="34" charset="0"/>
                <a:ea typeface="宋体" panose="02010600030101010101" pitchFamily="2" charset="-122"/>
              </a:rPr>
              <a:t>（说明：该公式中的未计价材料是指未计价主材，消耗量标准中未计价材料费=未计价主材费+设备费+单株超过3万元的苗木费，因为去掉主材概念，所以用以上公式来统一计价软件程序编制。）</a:t>
            </a:r>
            <a:endParaRPr lang="zh-CN" altLang="en-US" sz="1500" b="1">
              <a:solidFill>
                <a:srgbClr val="FF0000"/>
              </a:solidFill>
              <a:latin typeface="Arial" panose="020B0604020202020204" pitchFamily="34" charset="0"/>
              <a:ea typeface="宋体" panose="02010600030101010101" pitchFamily="2" charset="-122"/>
            </a:endParaRPr>
          </a:p>
          <a:p>
            <a:endParaRPr lang="zh-CN" altLang="en-US" sz="1500">
              <a:solidFill>
                <a:srgbClr val="FF0000"/>
              </a:solidFill>
              <a:latin typeface="Arial" panose="020B0604020202020204" pitchFamily="34" charset="0"/>
              <a:ea typeface="宋体" panose="02010600030101010101" pitchFamily="2" charset="-122"/>
            </a:endParaRPr>
          </a:p>
          <a:p>
            <a:endParaRPr lang="zh-CN" altLang="en-US" sz="1500">
              <a:solidFill>
                <a:srgbClr val="FF0000"/>
              </a:solidFill>
              <a:latin typeface="Arial" panose="020B0604020202020204" pitchFamily="34" charset="0"/>
              <a:ea typeface="宋体" panose="02010600030101010101" pitchFamily="2" charset="-122"/>
            </a:endParaRPr>
          </a:p>
        </p:txBody>
      </p:sp>
      <p:sp>
        <p:nvSpPr>
          <p:cNvPr id="2" name="矩形标注 1"/>
          <p:cNvSpPr/>
          <p:nvPr/>
        </p:nvSpPr>
        <p:spPr>
          <a:xfrm>
            <a:off x="6304718" y="1352312"/>
            <a:ext cx="685920" cy="50015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000"/>
              <a:t>未计价主材费</a:t>
            </a:r>
            <a:endParaRPr lang="zh-CN" altLang="en-US" sz="1000"/>
          </a:p>
        </p:txBody>
      </p:sp>
      <p:sp>
        <p:nvSpPr>
          <p:cNvPr id="395" name="圆角矩形 394"/>
          <p:cNvSpPr/>
          <p:nvPr/>
        </p:nvSpPr>
        <p:spPr>
          <a:xfrm rot="10800000" flipV="1">
            <a:off x="7573414" y="350972"/>
            <a:ext cx="363279" cy="368401"/>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2700" dirty="0"/>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0" y="467283"/>
            <a:ext cx="7343154" cy="517298"/>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76026" name="标题 76025"/>
          <p:cNvSpPr>
            <a:spLocks noGrp="1"/>
          </p:cNvSpPr>
          <p:nvPr>
            <p:ph type="title"/>
          </p:nvPr>
        </p:nvSpPr>
        <p:spPr>
          <a:xfrm>
            <a:off x="1243383" y="373922"/>
            <a:ext cx="6657234" cy="610659"/>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sz="2250" b="1" i="0" u="none" strike="noStrike" kern="1200" cap="none" spc="0" normalizeH="0" baseline="0" noProof="1" dirty="0">
                <a:solidFill>
                  <a:schemeClr val="tx2"/>
                </a:solidFill>
                <a:latin typeface="+mj-lt"/>
                <a:ea typeface="+mj-ea"/>
                <a:cs typeface="+mj-cs"/>
              </a:rPr>
              <a:t>2、E.19</a:t>
            </a:r>
            <a:r>
              <a:rPr kumimoji="0" lang="zh-CN" sz="2250" b="1" i="0" u="none" strike="noStrike" kern="1200" cap="none" spc="0" normalizeH="0" baseline="0" noProof="1" dirty="0">
                <a:solidFill>
                  <a:schemeClr val="tx2"/>
                </a:solidFill>
                <a:latin typeface="+mj-lt"/>
                <a:ea typeface="+mj-ea"/>
                <a:cs typeface="+mj-cs"/>
              </a:rPr>
              <a:t>：综合单价分析表中</a:t>
            </a:r>
            <a:r>
              <a:rPr kumimoji="0" sz="2250" b="1" i="0" u="none" strike="noStrike" kern="1200" cap="none" spc="0" normalizeH="0" baseline="0" noProof="1" dirty="0">
                <a:solidFill>
                  <a:schemeClr val="tx2"/>
                </a:solidFill>
                <a:latin typeface="+mj-lt"/>
                <a:ea typeface="+mj-ea"/>
                <a:cs typeface="+mj-cs"/>
              </a:rPr>
              <a:t>清单综合单价计算方法：</a:t>
            </a:r>
            <a:endParaRPr kumimoji="0" sz="2250" b="1" i="0" u="none" strike="noStrike" kern="1200" cap="none" spc="0" normalizeH="0" baseline="0" noProof="1" dirty="0">
              <a:solidFill>
                <a:schemeClr val="tx2"/>
              </a:solidFill>
              <a:latin typeface="+mj-lt"/>
              <a:ea typeface="+mj-ea"/>
              <a:cs typeface="+mj-cs"/>
            </a:endParaRPr>
          </a:p>
        </p:txBody>
      </p:sp>
      <p:sp>
        <p:nvSpPr>
          <p:cNvPr id="29698" name="文本框 1"/>
          <p:cNvSpPr txBox="1"/>
          <p:nvPr/>
        </p:nvSpPr>
        <p:spPr>
          <a:xfrm>
            <a:off x="1649934" y="1486636"/>
            <a:ext cx="5843419" cy="2399665"/>
          </a:xfrm>
          <a:prstGeom prst="rect">
            <a:avLst/>
          </a:prstGeom>
          <a:noFill/>
          <a:ln w="9525">
            <a:noFill/>
          </a:ln>
        </p:spPr>
        <p:txBody>
          <a:bodyPr wrap="square" anchor="t">
            <a:spAutoFit/>
          </a:bodyPr>
          <a:p>
            <a:endParaRPr lang="zh-CN" altLang="en-US" sz="1500">
              <a:latin typeface="Arial" panose="020B0604020202020204" pitchFamily="34" charset="0"/>
              <a:ea typeface="宋体" panose="02010600030101010101" pitchFamily="2" charset="-122"/>
            </a:endParaRPr>
          </a:p>
          <a:p>
            <a:r>
              <a:rPr lang="zh-CN" altLang="en-US" sz="1500">
                <a:latin typeface="Arial" panose="020B0604020202020204" pitchFamily="34" charset="0"/>
                <a:ea typeface="宋体" panose="02010600030101010101" pitchFamily="2" charset="-122"/>
              </a:rPr>
              <a:t>    </a:t>
            </a:r>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 统一了清单综合单价计算方法：（消耗量子目综合单价×子目工程量）结果保留2位小数，再汇总，再除以清单工程量，结果再保留2位小数。</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a:latin typeface="Arial" panose="020B0604020202020204" pitchFamily="34" charset="0"/>
              <a:ea typeface="宋体" panose="02010600030101010101" pitchFamily="2" charset="-122"/>
            </a:endParaRPr>
          </a:p>
          <a:p>
            <a:r>
              <a:rPr lang="zh-CN" altLang="en-US" sz="1500" b="1">
                <a:solidFill>
                  <a:srgbClr val="FF0000"/>
                </a:solidFill>
                <a:latin typeface="Arial" panose="020B0604020202020204" pitchFamily="34" charset="0"/>
                <a:ea typeface="宋体" panose="02010600030101010101" pitchFamily="2" charset="-122"/>
              </a:rPr>
              <a:t>(说明：统一规定了清单综合单价的计算方法，避免不同软件公司由于计算逻辑不同出现同一项目该表数据有较大误差，例如有些计价软件清单综合单价通过计算子目人（材、机）总价/清单工程量，然后再按此方法依次计算清单直接费单价，清单管理费单价，清单利润单价，由于计算过程中精度有损失造成误差。）</a:t>
            </a:r>
            <a:endParaRPr lang="zh-CN" altLang="en-US" sz="1500" b="1">
              <a:solidFill>
                <a:srgbClr val="FF0000"/>
              </a:solidFill>
              <a:latin typeface="Arial" panose="020B0604020202020204" pitchFamily="34" charset="0"/>
              <a:ea typeface="宋体" panose="02010600030101010101" pitchFamily="2"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66774"/>
            <a:ext cx="8139178" cy="331531"/>
          </a:xfrm>
        </p:spPr>
        <p:txBody>
          <a:bodyPr/>
          <a:p>
            <a:r>
              <a:rPr lang="zh-CN" altLang="en-US" sz="2250"/>
              <a:t>（一）人工费组成</a:t>
            </a:r>
            <a:endParaRPr lang="zh-CN" altLang="en-US" sz="2250"/>
          </a:p>
        </p:txBody>
      </p:sp>
      <p:sp>
        <p:nvSpPr>
          <p:cNvPr id="3" name="内容占位符 2"/>
          <p:cNvSpPr>
            <a:spLocks noGrp="1"/>
          </p:cNvSpPr>
          <p:nvPr>
            <p:ph idx="1"/>
          </p:nvPr>
        </p:nvSpPr>
        <p:spPr>
          <a:xfrm>
            <a:off x="1142365" y="835660"/>
            <a:ext cx="7414260" cy="2957830"/>
          </a:xfrm>
        </p:spPr>
        <p:txBody>
          <a:bodyPr/>
          <a:p>
            <a:pPr marL="0" indent="0">
              <a:buNone/>
            </a:pPr>
            <a:r>
              <a:rPr lang="zh-CN" altLang="en-US" sz="1500"/>
              <a:t>4、加班加点工资：是指按规定支付的在法定节假日工作的加班工资和在法定日工作时间外延时工作的加点工资。</a:t>
            </a:r>
            <a:endParaRPr lang="zh-CN" altLang="en-US" sz="1500"/>
          </a:p>
          <a:p>
            <a:pPr marL="0" indent="0">
              <a:buNone/>
            </a:pPr>
            <a:r>
              <a:rPr lang="zh-CN" altLang="en-US" sz="1500"/>
              <a:t>5、特殊情况下支付的工资：是指根据国家法律、法规和政策规定，因病、工伤、产假、计划生育假、婚丧假、事假、探亲假、定期休假、停工学习、执行国家或社会义务等原因按计时工资标准或计时工资标准的一定比例支付的工资。</a:t>
            </a:r>
            <a:endParaRPr lang="zh-CN" altLang="en-US" sz="1500"/>
          </a:p>
          <a:p>
            <a:pPr marL="0" indent="0">
              <a:buNone/>
            </a:pPr>
            <a:r>
              <a:rPr lang="zh-CN" altLang="en-US" sz="1500"/>
              <a:t>6、五险一金：是指按规定支付的养老保险、失业保险、医疗保险、生育保险、工伤保险费和住房公积金。</a:t>
            </a:r>
            <a:r>
              <a:rPr lang="zh-CN" altLang="en-US" sz="1500" b="1">
                <a:solidFill>
                  <a:srgbClr val="FF0000"/>
                </a:solidFill>
              </a:rPr>
              <a:t>（原操作工人的五险一金放入消耗量标准中的人工费；原管理人员的五险一金放入企业管理费）</a:t>
            </a:r>
            <a:endParaRPr lang="zh-CN" altLang="en-US" sz="1500" b="1">
              <a:solidFill>
                <a:srgbClr val="FF0000"/>
              </a:solidFill>
            </a:endParaRPr>
          </a:p>
          <a:p>
            <a:pPr marL="0" indent="0">
              <a:buNone/>
            </a:pPr>
            <a:r>
              <a:rPr lang="zh-CN" altLang="en-US" sz="1500"/>
              <a:t>原2014《计价办法》中五险一金放入规费。</a:t>
            </a:r>
            <a:endParaRPr lang="zh-CN" altLang="en-US" sz="1500"/>
          </a:p>
          <a:p>
            <a:pPr marL="0" indent="0">
              <a:buNone/>
            </a:pPr>
            <a:r>
              <a:rPr lang="zh-CN" altLang="en-US" sz="1500">
                <a:solidFill>
                  <a:srgbClr val="FF0000"/>
                </a:solidFill>
              </a:rPr>
              <a:t>说明：人工不分工种、技术等级、以完成计量单位工程量所需全部人工费表示。（</a:t>
            </a:r>
            <a:r>
              <a:rPr lang="en-US" altLang="zh-CN" sz="1500">
                <a:solidFill>
                  <a:srgbClr val="FF0000"/>
                </a:solidFill>
              </a:rPr>
              <a:t>2020</a:t>
            </a:r>
            <a:r>
              <a:rPr lang="zh-CN" altLang="en-US" sz="1500">
                <a:solidFill>
                  <a:srgbClr val="FF0000"/>
                </a:solidFill>
              </a:rPr>
              <a:t>消耗量标准不再体现工日数量和单价）</a:t>
            </a:r>
            <a:endParaRPr lang="zh-CN" altLang="en-US" sz="1500">
              <a:solidFill>
                <a:srgbClr val="FF0000"/>
              </a:solidFill>
            </a:endParaRPr>
          </a:p>
        </p:txBody>
      </p:sp>
    </p:spTree>
    <p:custDataLst>
      <p:tags r:id="rId1"/>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381346" y="156900"/>
            <a:ext cx="4515640" cy="693065"/>
          </a:xfrm>
        </p:spPr>
        <p:txBody>
          <a:bodyPr/>
          <a:p>
            <a:r>
              <a:rPr sz="2250" dirty="0">
                <a:sym typeface="+mn-ea"/>
              </a:rPr>
              <a:t>表E.19</a:t>
            </a:r>
            <a:r>
              <a:rPr lang="zh-CN" sz="2250" dirty="0">
                <a:sym typeface="+mn-ea"/>
              </a:rPr>
              <a:t>：</a:t>
            </a:r>
            <a:r>
              <a:rPr sz="2250" dirty="0">
                <a:sym typeface="+mn-ea"/>
              </a:rPr>
              <a:t>综合清单</a:t>
            </a:r>
            <a:r>
              <a:rPr lang="zh-CN" sz="2250" dirty="0">
                <a:sym typeface="+mn-ea"/>
              </a:rPr>
              <a:t>分析表</a:t>
            </a:r>
            <a:endParaRPr lang="zh-CN" sz="2250" dirty="0">
              <a:sym typeface="+mn-ea"/>
            </a:endParaRPr>
          </a:p>
        </p:txBody>
      </p:sp>
      <p:pic>
        <p:nvPicPr>
          <p:cNvPr id="5" name="图片 4"/>
          <p:cNvPicPr>
            <a:picLocks noChangeAspect="1"/>
          </p:cNvPicPr>
          <p:nvPr/>
        </p:nvPicPr>
        <p:blipFill>
          <a:blip r:embed="rId1"/>
          <a:stretch>
            <a:fillRect/>
          </a:stretch>
        </p:blipFill>
        <p:spPr>
          <a:xfrm>
            <a:off x="1381760" y="605155"/>
            <a:ext cx="6697980" cy="4163060"/>
          </a:xfrm>
          <a:prstGeom prst="rect">
            <a:avLst/>
          </a:prstGeom>
        </p:spPr>
      </p:pic>
    </p:spTree>
    <p:custDataLst>
      <p:tags r:id="rId2"/>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0" y="473952"/>
            <a:ext cx="7268370" cy="643526"/>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78074" name="标题 78073"/>
          <p:cNvSpPr>
            <a:spLocks noGrp="1"/>
          </p:cNvSpPr>
          <p:nvPr>
            <p:ph type="title"/>
          </p:nvPr>
        </p:nvSpPr>
        <p:spPr>
          <a:xfrm>
            <a:off x="1351510" y="321525"/>
            <a:ext cx="6602456" cy="795953"/>
          </a:xfrm>
        </p:spPr>
        <p:txBody>
          <a:bodyPr anchor="b"/>
          <a:p>
            <a:pPr marL="0" marR="0" indent="0" algn="l" defTabSz="914400" rtl="0" eaLnBrk="1" fontAlgn="base" latinLnBrk="0" hangingPunct="1">
              <a:lnSpc>
                <a:spcPct val="90000"/>
              </a:lnSpc>
              <a:spcBef>
                <a:spcPct val="0"/>
              </a:spcBef>
              <a:spcAft>
                <a:spcPct val="0"/>
              </a:spcAft>
              <a:buClrTx/>
              <a:buSzTx/>
              <a:buFontTx/>
              <a:buNone/>
            </a:pPr>
            <a:r>
              <a:rPr kumimoji="0" sz="2100" b="1" i="0" u="none" strike="noStrike" kern="1200" cap="none" spc="0" normalizeH="0" baseline="0" noProof="1" dirty="0">
                <a:solidFill>
                  <a:schemeClr val="tx2"/>
                </a:solidFill>
                <a:latin typeface="+mj-lt"/>
                <a:ea typeface="+mj-ea"/>
                <a:cs typeface="+mj-cs"/>
              </a:rPr>
              <a:t>3、表E14</a:t>
            </a:r>
            <a:r>
              <a:rPr kumimoji="0" lang="zh-CN" sz="2100" b="1" i="0" u="none" strike="noStrike" kern="1200" cap="none" spc="0" normalizeH="0" baseline="0" noProof="1" dirty="0">
                <a:solidFill>
                  <a:schemeClr val="tx2"/>
                </a:solidFill>
                <a:latin typeface="+mj-lt"/>
                <a:ea typeface="+mj-ea"/>
                <a:cs typeface="+mj-cs"/>
              </a:rPr>
              <a:t>和</a:t>
            </a:r>
            <a:r>
              <a:rPr kumimoji="0" sz="2100" b="1" i="0" u="none" strike="noStrike" kern="1200" cap="none" spc="0" normalizeH="0" baseline="0" noProof="1" dirty="0">
                <a:solidFill>
                  <a:schemeClr val="tx2"/>
                </a:solidFill>
                <a:latin typeface="+mj-lt"/>
                <a:ea typeface="+mj-ea"/>
                <a:cs typeface="+mj-cs"/>
              </a:rPr>
              <a:t>表E17</a:t>
            </a:r>
            <a:r>
              <a:rPr kumimoji="0" lang="zh-CN" sz="2100" b="1" i="0" u="none" strike="noStrike" kern="1200" cap="none" spc="0" normalizeH="0" baseline="0" noProof="1" dirty="0">
                <a:solidFill>
                  <a:schemeClr val="tx2"/>
                </a:solidFill>
                <a:latin typeface="+mj-lt"/>
                <a:ea typeface="+mj-ea"/>
                <a:cs typeface="+mj-cs"/>
              </a:rPr>
              <a:t>中分部分项工程费和单价措施项目费存在精度损失</a:t>
            </a:r>
            <a:endParaRPr kumimoji="0" lang="zh-CN" sz="2100" b="1" i="0" u="none" strike="noStrike" kern="1200" cap="none" spc="0" normalizeH="0" baseline="0" noProof="1" dirty="0">
              <a:solidFill>
                <a:schemeClr val="tx2"/>
              </a:solidFill>
              <a:latin typeface="+mj-lt"/>
              <a:ea typeface="+mj-ea"/>
              <a:cs typeface="+mj-cs"/>
            </a:endParaRPr>
          </a:p>
        </p:txBody>
      </p:sp>
      <p:sp>
        <p:nvSpPr>
          <p:cNvPr id="30722" name="文本框 1"/>
          <p:cNvSpPr txBox="1"/>
          <p:nvPr/>
        </p:nvSpPr>
        <p:spPr>
          <a:xfrm>
            <a:off x="1142365" y="1315720"/>
            <a:ext cx="6811010" cy="3553460"/>
          </a:xfrm>
          <a:prstGeom prst="rect">
            <a:avLst/>
          </a:prstGeom>
          <a:noFill/>
          <a:ln w="9525">
            <a:noFill/>
          </a:ln>
        </p:spPr>
        <p:txBody>
          <a:bodyPr wrap="square" anchor="t">
            <a:spAutoFit/>
          </a:bodyPr>
          <a:p>
            <a:r>
              <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rPr>
              <a:t>表E14：单位工程招标控制价/投标报价汇总表和表E17单位工程竣工结算汇总表中，分部分项工程费和单价措施项目费等于表E18中分部分项工程项目清单合价之和和措施项目费之和，可能存在由于精度损失与分部分项工程费（单价措施项目费）下的直接费+管理+利润+其他管理费不等。</a:t>
            </a:r>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1500" spc="150">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endParaRPr>
          </a:p>
          <a:p>
            <a:r>
              <a:rPr lang="zh-CN" altLang="en-US" sz="1350" b="1">
                <a:solidFill>
                  <a:srgbClr val="FF0000"/>
                </a:solidFill>
                <a:latin typeface="Arial" panose="020B0604020202020204" pitchFamily="34" charset="0"/>
                <a:ea typeface="宋体" panose="02010600030101010101" pitchFamily="2" charset="-122"/>
              </a:rPr>
              <a:t>说明：</a:t>
            </a:r>
            <a:r>
              <a:rPr lang="en-US" altLang="zh-CN" sz="1350" b="1">
                <a:solidFill>
                  <a:srgbClr val="FF0000"/>
                </a:solidFill>
                <a:latin typeface="Arial" panose="020B0604020202020204" pitchFamily="34" charset="0"/>
                <a:ea typeface="宋体" panose="02010600030101010101" pitchFamily="2" charset="-122"/>
              </a:rPr>
              <a:t>1</a:t>
            </a:r>
            <a:r>
              <a:rPr lang="zh-CN" altLang="en-US" sz="1350" b="1">
                <a:solidFill>
                  <a:srgbClr val="FF0000"/>
                </a:solidFill>
                <a:latin typeface="Arial" panose="020B0604020202020204" pitchFamily="34" charset="0"/>
                <a:ea typeface="宋体" panose="02010600030101010101" pitchFamily="2" charset="-122"/>
              </a:rPr>
              <a:t>、表E14单位工程招标控制价</a:t>
            </a:r>
            <a:r>
              <a:rPr lang="en-US" altLang="zh-CN" sz="1350" b="1">
                <a:solidFill>
                  <a:srgbClr val="FF0000"/>
                </a:solidFill>
                <a:latin typeface="Arial" panose="020B0604020202020204" pitchFamily="34" charset="0"/>
                <a:ea typeface="宋体" panose="02010600030101010101" pitchFamily="2" charset="-122"/>
              </a:rPr>
              <a:t>/</a:t>
            </a:r>
            <a:r>
              <a:rPr lang="zh-CN" altLang="en-US" sz="1350" b="1">
                <a:solidFill>
                  <a:srgbClr val="FF0000"/>
                </a:solidFill>
                <a:latin typeface="Arial" panose="020B0604020202020204" pitchFamily="34" charset="0"/>
                <a:ea typeface="宋体" panose="02010600030101010101" pitchFamily="2" charset="-122"/>
              </a:rPr>
              <a:t>投标报价汇总表中人、材、机、管理费、利润金额是汇总于</a:t>
            </a:r>
            <a:r>
              <a:rPr lang="zh-CN" altLang="en-US" sz="1350" b="1">
                <a:solidFill>
                  <a:srgbClr val="FF0000"/>
                </a:solidFill>
                <a:sym typeface="+mn-ea"/>
              </a:rPr>
              <a:t>表</a:t>
            </a:r>
            <a:r>
              <a:rPr lang="zh-CN" altLang="en-US" sz="1350" b="1">
                <a:solidFill>
                  <a:srgbClr val="FF0000"/>
                </a:solidFill>
                <a:latin typeface="Arial" panose="020B0604020202020204" pitchFamily="34" charset="0"/>
                <a:ea typeface="宋体" panose="02010600030101010101" pitchFamily="2" charset="-122"/>
              </a:rPr>
              <a:t>E19综合单价分析表中相应消耗量子目的人、材、机、管理、利润金额。</a:t>
            </a:r>
            <a:endParaRPr lang="zh-CN" altLang="en-US" sz="1350" b="1">
              <a:solidFill>
                <a:srgbClr val="FF0000"/>
              </a:solidFill>
              <a:latin typeface="Arial" panose="020B0604020202020204" pitchFamily="34" charset="0"/>
              <a:ea typeface="宋体" panose="02010600030101010101" pitchFamily="2" charset="-122"/>
            </a:endParaRPr>
          </a:p>
          <a:p>
            <a:r>
              <a:rPr lang="en-US" altLang="zh-CN" sz="1350" b="1">
                <a:solidFill>
                  <a:srgbClr val="FF0000"/>
                </a:solidFill>
                <a:latin typeface="Arial" panose="020B0604020202020204" pitchFamily="34" charset="0"/>
                <a:ea typeface="宋体" panose="02010600030101010101" pitchFamily="2" charset="-122"/>
              </a:rPr>
              <a:t>2</a:t>
            </a:r>
            <a:r>
              <a:rPr lang="zh-CN" altLang="en-US" sz="1350" b="1">
                <a:solidFill>
                  <a:srgbClr val="FF0000"/>
                </a:solidFill>
                <a:latin typeface="Arial" panose="020B0604020202020204" pitchFamily="34" charset="0"/>
                <a:ea typeface="宋体" panose="02010600030101010101" pitchFamily="2" charset="-122"/>
              </a:rPr>
              <a:t>、表</a:t>
            </a:r>
            <a:r>
              <a:rPr lang="en-US" altLang="zh-CN" sz="1350" b="1">
                <a:solidFill>
                  <a:srgbClr val="FF0000"/>
                </a:solidFill>
                <a:latin typeface="Arial" panose="020B0604020202020204" pitchFamily="34" charset="0"/>
                <a:ea typeface="宋体" panose="02010600030101010101" pitchFamily="2" charset="-122"/>
              </a:rPr>
              <a:t>E14</a:t>
            </a:r>
            <a:r>
              <a:rPr lang="zh-CN" altLang="en-US" sz="1350" b="1">
                <a:solidFill>
                  <a:srgbClr val="FF0000"/>
                </a:solidFill>
                <a:latin typeface="Arial" panose="020B0604020202020204" pitchFamily="34" charset="0"/>
                <a:ea typeface="宋体" panose="02010600030101010101" pitchFamily="2" charset="-122"/>
              </a:rPr>
              <a:t>单位工程招标控制价</a:t>
            </a:r>
            <a:r>
              <a:rPr lang="en-US" altLang="zh-CN" sz="1350" b="1">
                <a:solidFill>
                  <a:srgbClr val="FF0000"/>
                </a:solidFill>
                <a:latin typeface="Arial" panose="020B0604020202020204" pitchFamily="34" charset="0"/>
                <a:ea typeface="宋体" panose="02010600030101010101" pitchFamily="2" charset="-122"/>
              </a:rPr>
              <a:t>/</a:t>
            </a:r>
            <a:r>
              <a:rPr lang="zh-CN" altLang="en-US" sz="1350" b="1">
                <a:solidFill>
                  <a:srgbClr val="FF0000"/>
                </a:solidFill>
                <a:latin typeface="Arial" panose="020B0604020202020204" pitchFamily="34" charset="0"/>
                <a:ea typeface="宋体" panose="02010600030101010101" pitchFamily="2" charset="-122"/>
              </a:rPr>
              <a:t>投标报价汇总表中的分部分项工程费、单价措施项目费是汇总于表</a:t>
            </a:r>
            <a:r>
              <a:rPr lang="en-US" altLang="zh-CN" sz="1350" b="1">
                <a:solidFill>
                  <a:srgbClr val="FF0000"/>
                </a:solidFill>
                <a:latin typeface="Arial" panose="020B0604020202020204" pitchFamily="34" charset="0"/>
                <a:ea typeface="宋体" panose="02010600030101010101" pitchFamily="2" charset="-122"/>
              </a:rPr>
              <a:t>18</a:t>
            </a:r>
            <a:r>
              <a:rPr lang="zh-CN" altLang="en-US" sz="1350" b="1">
                <a:solidFill>
                  <a:srgbClr val="FF0000"/>
                </a:solidFill>
                <a:latin typeface="Arial" panose="020B0604020202020204" pitchFamily="34" charset="0"/>
                <a:ea typeface="宋体" panose="02010600030101010101" pitchFamily="2" charset="-122"/>
              </a:rPr>
              <a:t>分部分项工程项目清单与措施项目清单计价表中的清单合价，即清单综合单价×</a:t>
            </a:r>
            <a:r>
              <a:rPr lang="zh-CN" altLang="en-US" sz="1350" b="1">
                <a:solidFill>
                  <a:srgbClr val="FF0000"/>
                </a:solidFill>
                <a:sym typeface="+mn-ea"/>
              </a:rPr>
              <a:t>清单</a:t>
            </a:r>
            <a:r>
              <a:rPr lang="zh-CN" altLang="en-US" sz="1350" b="1">
                <a:solidFill>
                  <a:srgbClr val="FF0000"/>
                </a:solidFill>
                <a:latin typeface="Arial" panose="020B0604020202020204" pitchFamily="34" charset="0"/>
                <a:ea typeface="宋体" panose="02010600030101010101" pitchFamily="2" charset="-122"/>
              </a:rPr>
              <a:t>工程量求得的合价。</a:t>
            </a:r>
            <a:endParaRPr lang="zh-CN" altLang="en-US" sz="1350" b="1">
              <a:solidFill>
                <a:srgbClr val="FF0000"/>
              </a:solidFill>
              <a:latin typeface="Arial" panose="020B0604020202020204" pitchFamily="34" charset="0"/>
              <a:ea typeface="宋体" panose="02010600030101010101" pitchFamily="2" charset="-122"/>
            </a:endParaRPr>
          </a:p>
          <a:p>
            <a:r>
              <a:rPr lang="zh-CN" altLang="en-US" sz="1350" b="1">
                <a:solidFill>
                  <a:srgbClr val="FF0000"/>
                </a:solidFill>
                <a:latin typeface="Arial" panose="020B0604020202020204" pitchFamily="34" charset="0"/>
                <a:ea typeface="宋体" panose="02010600030101010101" pitchFamily="2" charset="-122"/>
              </a:rPr>
              <a:t>  </a:t>
            </a:r>
            <a:endParaRPr lang="zh-CN" altLang="en-US" sz="1350" b="1">
              <a:solidFill>
                <a:srgbClr val="FF0000"/>
              </a:solidFill>
              <a:latin typeface="Arial" panose="020B0604020202020204" pitchFamily="34" charset="0"/>
              <a:ea typeface="宋体" panose="02010600030101010101" pitchFamily="2" charset="-122"/>
            </a:endParaRPr>
          </a:p>
          <a:p>
            <a:r>
              <a:rPr lang="zh-CN" altLang="en-US" sz="1350" b="1">
                <a:solidFill>
                  <a:srgbClr val="FF0000"/>
                </a:solidFill>
                <a:latin typeface="Arial" panose="020B0604020202020204" pitchFamily="34" charset="0"/>
                <a:ea typeface="宋体" panose="02010600030101010101" pitchFamily="2" charset="-122"/>
              </a:rPr>
              <a:t>例如：消耗量子目合价100元，数量是3，综合单价就是33.33元，表E18中清单合价=33.33*3=99.99，两者就不等，一般大项目中两者差距可以达到万分之一以上，之前因为没有采用电子评标所以一般没有去核对这个问题，现在因为推行电子评标故特此统一说明。）</a:t>
            </a:r>
            <a:endParaRPr lang="zh-CN" altLang="en-US" sz="1350" b="1">
              <a:solidFill>
                <a:srgbClr val="FF0000"/>
              </a:solidFill>
              <a:latin typeface="Arial" panose="020B0604020202020204" pitchFamily="34" charset="0"/>
              <a:ea typeface="宋体" panose="02010600030101010101" pitchFamily="2" charset="-122"/>
            </a:endParaRPr>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35380" y="0"/>
            <a:ext cx="6872605" cy="857250"/>
          </a:xfrm>
        </p:spPr>
        <p:txBody>
          <a:bodyPr/>
          <a:p>
            <a:r>
              <a:rPr lang="en-US" altLang="zh-CN" sz="1875"/>
              <a:t>E14:</a:t>
            </a:r>
            <a:r>
              <a:rPr lang="zh-CN" altLang="en-US" sz="1875"/>
              <a:t>单位工程招标控制价</a:t>
            </a:r>
            <a:r>
              <a:rPr lang="en-US" altLang="zh-CN" sz="1875"/>
              <a:t>/</a:t>
            </a:r>
            <a:r>
              <a:rPr lang="zh-CN" altLang="en-US" sz="1875"/>
              <a:t>投标报价汇总表</a:t>
            </a:r>
            <a:br>
              <a:rPr lang="zh-CN" altLang="en-US" sz="1875"/>
            </a:br>
            <a:r>
              <a:rPr lang="en-US" altLang="zh-CN" sz="1875"/>
              <a:t>E17:</a:t>
            </a:r>
            <a:r>
              <a:rPr lang="zh-CN" altLang="en-US" sz="1875"/>
              <a:t>单位工程竣工结算汇总表</a:t>
            </a:r>
            <a:endParaRPr lang="zh-CN" altLang="en-US" sz="1875"/>
          </a:p>
        </p:txBody>
      </p:sp>
      <p:pic>
        <p:nvPicPr>
          <p:cNvPr id="5" name="图片 4"/>
          <p:cNvPicPr>
            <a:picLocks noChangeAspect="1"/>
          </p:cNvPicPr>
          <p:nvPr/>
        </p:nvPicPr>
        <p:blipFill>
          <a:blip r:embed="rId1"/>
          <a:stretch>
            <a:fillRect/>
          </a:stretch>
        </p:blipFill>
        <p:spPr>
          <a:xfrm>
            <a:off x="4649470" y="750570"/>
            <a:ext cx="4486910" cy="4242435"/>
          </a:xfrm>
          <a:prstGeom prst="rect">
            <a:avLst/>
          </a:prstGeom>
        </p:spPr>
      </p:pic>
      <p:pic>
        <p:nvPicPr>
          <p:cNvPr id="10" name="表格占位符 9"/>
          <p:cNvPicPr>
            <a:picLocks noChangeAspect="1"/>
          </p:cNvPicPr>
          <p:nvPr>
            <p:ph type="tbl" idx="1"/>
          </p:nvPr>
        </p:nvPicPr>
        <p:blipFill>
          <a:blip r:embed="rId2"/>
          <a:stretch>
            <a:fillRect/>
          </a:stretch>
        </p:blipFill>
        <p:spPr>
          <a:xfrm>
            <a:off x="45720" y="750570"/>
            <a:ext cx="4664710" cy="4243070"/>
          </a:xfrm>
          <a:prstGeom prst="rect">
            <a:avLst/>
          </a:prstGeom>
        </p:spPr>
      </p:pic>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65555" y="187960"/>
            <a:ext cx="7070725" cy="469900"/>
          </a:xfrm>
        </p:spPr>
        <p:txBody>
          <a:bodyPr/>
          <a:p>
            <a:r>
              <a:rPr lang="en-US" altLang="zh-CN" sz="1600"/>
              <a:t>E14</a:t>
            </a:r>
            <a:r>
              <a:rPr lang="zh-CN" altLang="en-US" sz="1600"/>
              <a:t>和</a:t>
            </a:r>
            <a:r>
              <a:rPr lang="en-US" altLang="zh-CN" sz="1600"/>
              <a:t>E17</a:t>
            </a:r>
            <a:r>
              <a:rPr lang="zh-CN" altLang="en-US" sz="1600"/>
              <a:t>中分部分项工程费、单价措施项目费来源于表</a:t>
            </a:r>
            <a:r>
              <a:rPr lang="en-US" altLang="zh-CN" sz="1600"/>
              <a:t>E.18</a:t>
            </a:r>
            <a:r>
              <a:rPr lang="zh-CN" altLang="en-US" sz="1600"/>
              <a:t>分部分项工程项目清单与措施项目清单计价表</a:t>
            </a:r>
            <a:endParaRPr lang="zh-CN" altLang="en-US" sz="1600"/>
          </a:p>
        </p:txBody>
      </p:sp>
      <p:pic>
        <p:nvPicPr>
          <p:cNvPr id="5" name="图片 4"/>
          <p:cNvPicPr>
            <a:picLocks noChangeAspect="1"/>
          </p:cNvPicPr>
          <p:nvPr/>
        </p:nvPicPr>
        <p:blipFill>
          <a:blip r:embed="rId1"/>
          <a:stretch>
            <a:fillRect/>
          </a:stretch>
        </p:blipFill>
        <p:spPr>
          <a:xfrm>
            <a:off x="4578985" y="767715"/>
            <a:ext cx="4184015" cy="4266565"/>
          </a:xfrm>
          <a:prstGeom prst="rect">
            <a:avLst/>
          </a:prstGeom>
        </p:spPr>
      </p:pic>
      <p:pic>
        <p:nvPicPr>
          <p:cNvPr id="19" name="表格占位符 18"/>
          <p:cNvPicPr>
            <a:picLocks noChangeAspect="1"/>
          </p:cNvPicPr>
          <p:nvPr>
            <p:ph type="tbl" idx="1"/>
          </p:nvPr>
        </p:nvPicPr>
        <p:blipFill>
          <a:blip r:embed="rId2"/>
          <a:stretch>
            <a:fillRect/>
          </a:stretch>
        </p:blipFill>
        <p:spPr>
          <a:xfrm>
            <a:off x="241300" y="741680"/>
            <a:ext cx="4264660" cy="4318635"/>
          </a:xfrm>
          <a:prstGeom prst="rect">
            <a:avLst/>
          </a:prstGeom>
        </p:spPr>
      </p:pic>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058219" y="147854"/>
            <a:ext cx="5745532" cy="1314204"/>
          </a:xfrm>
        </p:spPr>
        <p:txBody>
          <a:bodyPr/>
          <a:p>
            <a:r>
              <a:rPr lang="zh-CN" altLang="en-US" sz="1500"/>
              <a:t>表</a:t>
            </a:r>
            <a:r>
              <a:rPr lang="en-US" altLang="zh-CN" sz="1500"/>
              <a:t>E14</a:t>
            </a:r>
            <a:r>
              <a:rPr lang="zh-CN" altLang="en-US" sz="1500"/>
              <a:t>和</a:t>
            </a:r>
            <a:r>
              <a:rPr lang="en-US" altLang="zh-CN" sz="1500"/>
              <a:t>E17</a:t>
            </a:r>
            <a:r>
              <a:rPr lang="zh-CN" altLang="en-US" sz="1500"/>
              <a:t>中直接费、管理费、其他管理费</a:t>
            </a:r>
            <a:r>
              <a:rPr lang="zh-CN" altLang="en-US" sz="1500">
                <a:sym typeface="+mn-ea"/>
              </a:rPr>
              <a:t>、利润</a:t>
            </a:r>
            <a:r>
              <a:rPr lang="zh-CN" altLang="en-US" sz="1500"/>
              <a:t>来源于表</a:t>
            </a:r>
            <a:r>
              <a:rPr lang="en-US" altLang="zh-CN" sz="1500"/>
              <a:t>E19</a:t>
            </a:r>
            <a:r>
              <a:rPr lang="zh-CN" altLang="en-US" sz="1500"/>
              <a:t>综合单价分析表</a:t>
            </a:r>
            <a:endParaRPr lang="zh-CN" altLang="en-US" sz="1500"/>
          </a:p>
        </p:txBody>
      </p:sp>
      <p:pic>
        <p:nvPicPr>
          <p:cNvPr id="6" name="图片 5"/>
          <p:cNvPicPr>
            <a:picLocks noChangeAspect="1"/>
          </p:cNvPicPr>
          <p:nvPr/>
        </p:nvPicPr>
        <p:blipFill>
          <a:blip r:embed="rId1"/>
          <a:stretch>
            <a:fillRect/>
          </a:stretch>
        </p:blipFill>
        <p:spPr>
          <a:xfrm>
            <a:off x="4580255" y="700405"/>
            <a:ext cx="4163060" cy="4257675"/>
          </a:xfrm>
          <a:prstGeom prst="rect">
            <a:avLst/>
          </a:prstGeom>
        </p:spPr>
      </p:pic>
      <p:pic>
        <p:nvPicPr>
          <p:cNvPr id="11" name="表格占位符 10"/>
          <p:cNvPicPr>
            <a:picLocks noChangeAspect="1"/>
          </p:cNvPicPr>
          <p:nvPr>
            <p:ph type="tbl" idx="1"/>
          </p:nvPr>
        </p:nvPicPr>
        <p:blipFill>
          <a:blip r:embed="rId2"/>
          <a:stretch>
            <a:fillRect/>
          </a:stretch>
        </p:blipFill>
        <p:spPr>
          <a:xfrm>
            <a:off x="496570" y="677545"/>
            <a:ext cx="4010025" cy="4281170"/>
          </a:xfrm>
          <a:prstGeom prst="rect">
            <a:avLst/>
          </a:prstGeom>
        </p:spPr>
      </p:pic>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descr="2531170_192757999000_2[1]"/>
          <p:cNvPicPr>
            <a:picLocks noChangeAspect="1"/>
          </p:cNvPicPr>
          <p:nvPr>
            <p:custDataLst>
              <p:tags r:id="rId1"/>
            </p:custDataLst>
          </p:nvPr>
        </p:nvPicPr>
        <p:blipFill>
          <a:blip r:embed="rId2"/>
          <a:srcRect r="1389" b="5988"/>
          <a:stretch>
            <a:fillRect/>
          </a:stretch>
        </p:blipFill>
        <p:spPr>
          <a:xfrm>
            <a:off x="1142400" y="476"/>
            <a:ext cx="6856818" cy="5143923"/>
          </a:xfrm>
          <a:prstGeom prst="rect">
            <a:avLst/>
          </a:prstGeom>
        </p:spPr>
      </p:pic>
      <p:sp>
        <p:nvSpPr>
          <p:cNvPr id="31746" name="文本框 1"/>
          <p:cNvSpPr txBox="1"/>
          <p:nvPr/>
        </p:nvSpPr>
        <p:spPr>
          <a:xfrm>
            <a:off x="5518951" y="1768149"/>
            <a:ext cx="1746953" cy="553085"/>
          </a:xfrm>
          <a:prstGeom prst="rect">
            <a:avLst/>
          </a:prstGeom>
          <a:noFill/>
          <a:ln w="9525">
            <a:noFill/>
          </a:ln>
        </p:spPr>
        <p:txBody>
          <a:bodyPr wrap="square" anchor="t">
            <a:spAutoFit/>
          </a:bodyPr>
          <a:p>
            <a:r>
              <a:rPr lang="en-US" altLang="zh-CN" sz="2700">
                <a:latin typeface="Arial" panose="020B0604020202020204" pitchFamily="34" charset="0"/>
                <a:ea typeface="宋体" panose="02010600030101010101" pitchFamily="2" charset="-122"/>
              </a:rPr>
              <a:t> </a:t>
            </a:r>
            <a:r>
              <a:rPr lang="en-US" altLang="zh-CN" sz="2700" b="1">
                <a:latin typeface="Arial" panose="020B0604020202020204" pitchFamily="34" charset="0"/>
                <a:ea typeface="宋体" panose="02010600030101010101" pitchFamily="2" charset="-122"/>
              </a:rPr>
              <a:t> </a:t>
            </a:r>
            <a:r>
              <a:rPr lang="zh-CN" altLang="en-US" sz="3000" b="1">
                <a:latin typeface="Arial" panose="020B0604020202020204" pitchFamily="34" charset="0"/>
                <a:ea typeface="宋体" panose="02010600030101010101" pitchFamily="2" charset="-122"/>
              </a:rPr>
              <a:t>谢  谢！</a:t>
            </a:r>
            <a:endParaRPr lang="zh-CN" altLang="en-US" sz="3000" b="1">
              <a:latin typeface="Arial" panose="020B0604020202020204" pitchFamily="34" charset="0"/>
              <a:ea typeface="宋体" panose="02010600030101010101" pitchFamily="2" charset="-122"/>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zh-CN" altLang="en-US" sz="2250"/>
              <a:t>（二）材料费组成</a:t>
            </a:r>
            <a:endParaRPr lang="zh-CN" altLang="en-US" sz="2250"/>
          </a:p>
        </p:txBody>
      </p:sp>
      <p:sp>
        <p:nvSpPr>
          <p:cNvPr id="3" name="内容占位符 2"/>
          <p:cNvSpPr>
            <a:spLocks noGrp="1"/>
          </p:cNvSpPr>
          <p:nvPr>
            <p:ph idx="1"/>
          </p:nvPr>
        </p:nvSpPr>
        <p:spPr>
          <a:xfrm>
            <a:off x="1142365" y="767715"/>
            <a:ext cx="7315835" cy="4321810"/>
          </a:xfrm>
        </p:spPr>
        <p:txBody>
          <a:bodyPr>
            <a:noAutofit/>
          </a:bodyPr>
          <a:p>
            <a:pPr marL="0" indent="0">
              <a:buNone/>
            </a:pPr>
            <a:r>
              <a:rPr lang="zh-CN" altLang="en-US" sz="1500"/>
              <a:t>材料费：是指施工过程中耗费的原材料、辅助材料、构配件、零件、半成品或成品、工程设备的费用。内容包括：</a:t>
            </a:r>
            <a:endParaRPr lang="zh-CN" altLang="en-US" sz="1500"/>
          </a:p>
          <a:p>
            <a:pPr marL="0" indent="0">
              <a:buNone/>
            </a:pPr>
            <a:r>
              <a:rPr lang="zh-CN" altLang="en-US" sz="1500"/>
              <a:t>1、材料原价：是指材料的出厂价格或商家供应价格（或者由厂商负责运到工地指定地点的供应价格）。</a:t>
            </a:r>
            <a:endParaRPr lang="zh-CN" altLang="en-US" sz="1500"/>
          </a:p>
          <a:p>
            <a:pPr marL="0" indent="0">
              <a:buNone/>
            </a:pPr>
            <a:r>
              <a:rPr lang="zh-CN" altLang="en-US" sz="1500"/>
              <a:t>2、运杂费：是指材料自来源地运至工地仓库或指定堆放地点所发生的全部费用。</a:t>
            </a:r>
            <a:endParaRPr lang="zh-CN" altLang="en-US" sz="1500"/>
          </a:p>
          <a:p>
            <a:pPr marL="0" indent="0">
              <a:buNone/>
            </a:pPr>
            <a:r>
              <a:rPr lang="zh-CN" altLang="en-US" sz="1500"/>
              <a:t>3、运输损耗费：是指材料在运输装卸过程中不可避免的损耗。</a:t>
            </a:r>
            <a:endParaRPr lang="zh-CN" altLang="en-US" sz="1500"/>
          </a:p>
          <a:p>
            <a:pPr marL="0" indent="0">
              <a:buNone/>
            </a:pPr>
            <a:r>
              <a:rPr lang="zh-CN" altLang="en-US" sz="1500"/>
              <a:t>4、采购及保管费：是指为组织采购、供应和保管材料的过程中所需要的各项费用。包括采购费、仓储费、工地保管费、仓储损耗。</a:t>
            </a:r>
            <a:endParaRPr lang="zh-CN" altLang="en-US" sz="1500"/>
          </a:p>
          <a:p>
            <a:pPr marL="0" indent="0">
              <a:buNone/>
            </a:pPr>
            <a:r>
              <a:rPr lang="zh-CN" altLang="en-US" sz="1500">
                <a:solidFill>
                  <a:srgbClr val="FF0000"/>
                </a:solidFill>
              </a:rPr>
              <a:t>说明：用量少、占材料费用比重小的材料合并为其他材料费用，以</a:t>
            </a:r>
            <a:r>
              <a:rPr sz="1500">
                <a:solidFill>
                  <a:srgbClr val="FF0000"/>
                </a:solidFill>
              </a:rPr>
              <a:t>“</a:t>
            </a:r>
            <a:r>
              <a:rPr lang="zh-CN" altLang="en-US" sz="1500">
                <a:solidFill>
                  <a:srgbClr val="FF0000"/>
                </a:solidFill>
              </a:rPr>
              <a:t>元</a:t>
            </a:r>
            <a:r>
              <a:rPr sz="1500">
                <a:solidFill>
                  <a:srgbClr val="FF0000"/>
                </a:solidFill>
              </a:rPr>
              <a:t>”</a:t>
            </a:r>
            <a:r>
              <a:rPr lang="zh-CN" altLang="en-US" sz="1500">
                <a:solidFill>
                  <a:srgbClr val="FF0000"/>
                </a:solidFill>
              </a:rPr>
              <a:t>表示。（</a:t>
            </a:r>
            <a:r>
              <a:rPr sz="1500">
                <a:solidFill>
                  <a:srgbClr val="FF0000"/>
                </a:solidFill>
              </a:rPr>
              <a:t>2014</a:t>
            </a:r>
            <a:r>
              <a:rPr lang="zh-CN" altLang="en-US" sz="1500">
                <a:solidFill>
                  <a:srgbClr val="FF0000"/>
                </a:solidFill>
              </a:rPr>
              <a:t>各消耗量标准其他材料费按单位工程材料费的比例计取，如建筑工程按材料费的</a:t>
            </a:r>
            <a:r>
              <a:rPr sz="1500">
                <a:solidFill>
                  <a:srgbClr val="FF0000"/>
                </a:solidFill>
              </a:rPr>
              <a:t>3%</a:t>
            </a:r>
            <a:r>
              <a:rPr lang="zh-CN" altLang="en-US" sz="1500">
                <a:solidFill>
                  <a:srgbClr val="FF0000"/>
                </a:solidFill>
              </a:rPr>
              <a:t>计取其他材料费用、市政道路工程按</a:t>
            </a:r>
            <a:r>
              <a:rPr sz="1500">
                <a:solidFill>
                  <a:srgbClr val="FF0000"/>
                </a:solidFill>
              </a:rPr>
              <a:t>1.5</a:t>
            </a:r>
            <a:r>
              <a:rPr sz="1500">
                <a:solidFill>
                  <a:srgbClr val="FF0000"/>
                </a:solidFill>
                <a:sym typeface="+mn-ea"/>
              </a:rPr>
              <a:t>%</a:t>
            </a:r>
            <a:r>
              <a:rPr lang="zh-CN" altLang="en-US" sz="1500">
                <a:solidFill>
                  <a:srgbClr val="FF0000"/>
                </a:solidFill>
                <a:sym typeface="+mn-ea"/>
              </a:rPr>
              <a:t>等等）</a:t>
            </a:r>
            <a:endParaRPr sz="1500"/>
          </a:p>
          <a:p>
            <a:pPr marL="0" indent="0">
              <a:buNone/>
            </a:pPr>
            <a:endParaRPr lang="zh-CN" altLang="en-US" sz="1500">
              <a:solidFill>
                <a:srgbClr val="FF0000"/>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142492" y="350899"/>
            <a:ext cx="8139178" cy="331531"/>
          </a:xfrm>
        </p:spPr>
        <p:txBody>
          <a:bodyPr/>
          <a:p>
            <a:r>
              <a:rPr lang="zh-CN" altLang="en-US" sz="2250"/>
              <a:t>（三）机械费用组成</a:t>
            </a:r>
            <a:endParaRPr lang="zh-CN" altLang="en-US" sz="2250"/>
          </a:p>
        </p:txBody>
      </p:sp>
      <p:sp>
        <p:nvSpPr>
          <p:cNvPr id="3" name="内容占位符 2"/>
          <p:cNvSpPr>
            <a:spLocks noGrp="1"/>
          </p:cNvSpPr>
          <p:nvPr>
            <p:ph idx="1"/>
          </p:nvPr>
        </p:nvSpPr>
        <p:spPr>
          <a:xfrm>
            <a:off x="1058545" y="802640"/>
            <a:ext cx="7445375" cy="4041775"/>
          </a:xfrm>
        </p:spPr>
        <p:txBody>
          <a:bodyPr>
            <a:noAutofit/>
          </a:bodyPr>
          <a:p>
            <a:pPr marL="0" indent="0">
              <a:buNone/>
            </a:pPr>
            <a:r>
              <a:rPr lang="zh-CN" altLang="en-US" sz="1500"/>
              <a:t>施工机具使用费（简称机械费）：是指施工作业所发生的</a:t>
            </a:r>
            <a:r>
              <a:rPr lang="zh-CN" altLang="en-US" sz="1500" b="1"/>
              <a:t>施工机械</a:t>
            </a:r>
            <a:r>
              <a:rPr lang="zh-CN" altLang="en-US" sz="1500"/>
              <a:t>、</a:t>
            </a:r>
            <a:r>
              <a:rPr lang="zh-CN" altLang="en-US" sz="1500" b="1"/>
              <a:t>仪器仪表</a:t>
            </a:r>
            <a:r>
              <a:rPr lang="zh-CN" altLang="en-US" sz="1500"/>
              <a:t>使用费或其租赁费。内容包括：</a:t>
            </a:r>
            <a:endParaRPr lang="zh-CN" altLang="en-US" sz="1500"/>
          </a:p>
          <a:p>
            <a:pPr marL="0" indent="0">
              <a:buNone/>
            </a:pPr>
            <a:r>
              <a:rPr lang="zh-CN" altLang="en-US" sz="1500" b="1">
                <a:solidFill>
                  <a:srgbClr val="7030A0"/>
                </a:solidFill>
              </a:rPr>
              <a:t>1、施工机械使用费</a:t>
            </a:r>
            <a:r>
              <a:rPr lang="zh-CN" altLang="en-US" sz="1500"/>
              <a:t>：以施工机械台班耗用量乘以施工机械台班单价计算，施工机械台班单价应由下列费用组成：</a:t>
            </a:r>
            <a:endParaRPr lang="zh-CN" altLang="en-US" sz="1500"/>
          </a:p>
          <a:p>
            <a:pPr marL="0" indent="0">
              <a:buNone/>
            </a:pPr>
            <a:r>
              <a:rPr lang="zh-CN" altLang="en-US" sz="1500"/>
              <a:t>1）折旧费：指施工机械在规定的使用年限内，陆续收回其原值的费用。</a:t>
            </a:r>
            <a:endParaRPr lang="zh-CN" altLang="en-US" sz="1500"/>
          </a:p>
          <a:p>
            <a:pPr marL="0" indent="0">
              <a:buNone/>
            </a:pPr>
            <a:r>
              <a:rPr lang="zh-CN" altLang="en-US" sz="1500"/>
              <a:t>2）检修费：指施工机械按规定的大修理间隔台班进行必要的大修理，以恢复其正常功能所需的费用。</a:t>
            </a:r>
            <a:r>
              <a:rPr lang="zh-CN" altLang="en-US" sz="1500">
                <a:solidFill>
                  <a:srgbClr val="FF0000"/>
                </a:solidFill>
              </a:rPr>
              <a:t>（原</a:t>
            </a:r>
            <a:r>
              <a:rPr lang="en-US" altLang="zh-CN" sz="1500">
                <a:solidFill>
                  <a:srgbClr val="FF0000"/>
                </a:solidFill>
              </a:rPr>
              <a:t>2014</a:t>
            </a:r>
            <a:r>
              <a:rPr lang="zh-CN" altLang="en-US" sz="1500">
                <a:solidFill>
                  <a:srgbClr val="FF0000"/>
                </a:solidFill>
              </a:rPr>
              <a:t>名称为大修理费）</a:t>
            </a:r>
            <a:endParaRPr lang="zh-CN" altLang="en-US" sz="1500">
              <a:solidFill>
                <a:srgbClr val="FF0000"/>
              </a:solidFill>
            </a:endParaRPr>
          </a:p>
          <a:p>
            <a:pPr marL="0" indent="0">
              <a:buNone/>
            </a:pPr>
            <a:r>
              <a:rPr lang="zh-CN" altLang="en-US" sz="1500"/>
              <a:t>3）维护费：指施工机械除大修理以外的各级保养和临时故障排除所需的费用。包括为保障机械正常运转所需替换设备与随机配备工具附具的摊销和维护费用，机械运转中日常保养所需润滑与擦拭的材料费用及机械停滞期间的维护和保养费用等。</a:t>
            </a:r>
            <a:r>
              <a:rPr lang="zh-CN" altLang="en-US" sz="1500">
                <a:solidFill>
                  <a:srgbClr val="FF0000"/>
                </a:solidFill>
              </a:rPr>
              <a:t>（原</a:t>
            </a:r>
            <a:r>
              <a:rPr lang="en-US" altLang="zh-CN" sz="1500">
                <a:solidFill>
                  <a:srgbClr val="FF0000"/>
                </a:solidFill>
              </a:rPr>
              <a:t>2014</a:t>
            </a:r>
            <a:r>
              <a:rPr lang="zh-CN" altLang="en-US" sz="1500">
                <a:solidFill>
                  <a:srgbClr val="FF0000"/>
                </a:solidFill>
              </a:rPr>
              <a:t>名称经常修理费用）</a:t>
            </a:r>
            <a:endParaRPr lang="zh-CN" altLang="en-US" sz="1500"/>
          </a:p>
          <a:p>
            <a:pPr marL="0" indent="0">
              <a:buNone/>
            </a:pPr>
            <a:endParaRPr lang="zh-CN" altLang="en-US" sz="150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011555" y="351155"/>
            <a:ext cx="6138545" cy="857250"/>
          </a:xfrm>
        </p:spPr>
        <p:txBody>
          <a:bodyPr/>
          <a:p>
            <a:r>
              <a:rPr lang="zh-CN" altLang="en-US" sz="2250"/>
              <a:t>（三）机械费用组成</a:t>
            </a:r>
            <a:endParaRPr lang="zh-CN" altLang="en-US" sz="2250"/>
          </a:p>
        </p:txBody>
      </p:sp>
      <p:sp>
        <p:nvSpPr>
          <p:cNvPr id="3" name="内容占位符 2"/>
          <p:cNvSpPr>
            <a:spLocks noGrp="1"/>
          </p:cNvSpPr>
          <p:nvPr>
            <p:ph idx="1"/>
          </p:nvPr>
        </p:nvSpPr>
        <p:spPr>
          <a:xfrm>
            <a:off x="1087120" y="1024890"/>
            <a:ext cx="7313295" cy="3201670"/>
          </a:xfrm>
        </p:spPr>
        <p:txBody>
          <a:bodyPr/>
          <a:p>
            <a:pPr marL="0" indent="0">
              <a:buNone/>
            </a:pPr>
            <a:r>
              <a:rPr lang="zh-CN" altLang="en-US" sz="1500"/>
              <a:t>4）安拆费及场外运费：安拆费指施工机械在现场进行安装与拆卸所需的人工、材料、机械和试运转费用以及机械辅助设施的折旧、搭设、拆除等费用；场外运费指施工机械整体或分体自停放地点运至施工现场或由一施工地点运至另一施工地点的运输、装卸、辅助材料及架线等费用。</a:t>
            </a:r>
            <a:endParaRPr lang="zh-CN" altLang="en-US" sz="1500"/>
          </a:p>
          <a:p>
            <a:pPr marL="0" indent="0">
              <a:buNone/>
            </a:pPr>
            <a:r>
              <a:rPr lang="zh-CN" altLang="en-US" sz="1500"/>
              <a:t>5）人工费：指机上司机（司炉）和其他操作人员的人工费。</a:t>
            </a:r>
            <a:endParaRPr lang="zh-CN" altLang="en-US" sz="1500"/>
          </a:p>
          <a:p>
            <a:pPr marL="0" indent="0">
              <a:buNone/>
            </a:pPr>
            <a:r>
              <a:rPr lang="zh-CN" altLang="en-US" sz="1500"/>
              <a:t>6）燃料动力费：指施工机械在运转作业中所消耗的各种燃料及水、电等。</a:t>
            </a:r>
            <a:endParaRPr lang="zh-CN" altLang="en-US" sz="1500"/>
          </a:p>
          <a:p>
            <a:pPr marL="0" indent="0">
              <a:buNone/>
            </a:pPr>
            <a:r>
              <a:rPr lang="zh-CN" altLang="en-US" sz="1500"/>
              <a:t>7）其他费用：指施工机械按照国家规定应缴纳的车船使用税、保险费及年检费等。</a:t>
            </a:r>
            <a:endParaRPr lang="zh-CN" altLang="en-US" sz="1500"/>
          </a:p>
          <a:p>
            <a:pPr marL="0" indent="0">
              <a:buNone/>
            </a:pPr>
            <a:endParaRPr lang="zh-CN" altLang="en-US" sz="1500" b="1">
              <a:solidFill>
                <a:srgbClr val="FF0000"/>
              </a:solidFill>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087120" y="351155"/>
            <a:ext cx="7371715" cy="363220"/>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028065" y="351155"/>
            <a:ext cx="8253730" cy="331470"/>
          </a:xfrm>
        </p:spPr>
        <p:txBody>
          <a:bodyPr/>
          <a:p>
            <a:r>
              <a:rPr lang="zh-CN" altLang="en-US" sz="2250">
                <a:sym typeface="+mn-ea"/>
              </a:rPr>
              <a:t>（三）机械费用组成</a:t>
            </a:r>
            <a:endParaRPr lang="zh-CN" altLang="en-US" sz="2250"/>
          </a:p>
        </p:txBody>
      </p:sp>
      <p:sp>
        <p:nvSpPr>
          <p:cNvPr id="3" name="内容占位符 2"/>
          <p:cNvSpPr>
            <a:spLocks noGrp="1"/>
          </p:cNvSpPr>
          <p:nvPr>
            <p:ph idx="1"/>
          </p:nvPr>
        </p:nvSpPr>
        <p:spPr>
          <a:xfrm>
            <a:off x="1087120" y="714375"/>
            <a:ext cx="7554595" cy="4042410"/>
          </a:xfrm>
        </p:spPr>
        <p:txBody>
          <a:bodyPr/>
          <a:p>
            <a:pPr marL="0" indent="0">
              <a:buNone/>
            </a:pPr>
            <a:endParaRPr lang="zh-CN" altLang="en-US" sz="1500" b="1">
              <a:sym typeface="+mn-ea"/>
            </a:endParaRPr>
          </a:p>
          <a:p>
            <a:pPr marL="0" indent="0">
              <a:buNone/>
            </a:pPr>
            <a:r>
              <a:rPr lang="zh-CN" altLang="en-US" sz="1500" b="1">
                <a:solidFill>
                  <a:srgbClr val="7030A0"/>
                </a:solidFill>
                <a:sym typeface="+mn-ea"/>
              </a:rPr>
              <a:t>2、仪器仪表使用费</a:t>
            </a:r>
            <a:r>
              <a:rPr lang="zh-CN" altLang="en-US" sz="1500">
                <a:sym typeface="+mn-ea"/>
              </a:rPr>
              <a:t>：是指工程施工所需使用的仪器仪表的摊销及维修费用。</a:t>
            </a:r>
            <a:r>
              <a:rPr lang="zh-CN" altLang="en-US" sz="1500" b="1">
                <a:solidFill>
                  <a:srgbClr val="FF0000"/>
                </a:solidFill>
                <a:sym typeface="+mn-ea"/>
              </a:rPr>
              <a:t>（凡单位价格在</a:t>
            </a:r>
            <a:r>
              <a:rPr lang="en-US" altLang="zh-CN" sz="1500" b="1">
                <a:solidFill>
                  <a:srgbClr val="FF0000"/>
                </a:solidFill>
                <a:sym typeface="+mn-ea"/>
              </a:rPr>
              <a:t>2000</a:t>
            </a:r>
            <a:r>
              <a:rPr lang="zh-CN" altLang="en-US" sz="1500" b="1">
                <a:solidFill>
                  <a:srgbClr val="FF0000"/>
                </a:solidFill>
                <a:sym typeface="+mn-ea"/>
              </a:rPr>
              <a:t>元以上（含</a:t>
            </a:r>
            <a:r>
              <a:rPr lang="en-US" altLang="zh-CN" sz="1500" b="1">
                <a:solidFill>
                  <a:srgbClr val="FF0000"/>
                </a:solidFill>
                <a:sym typeface="+mn-ea"/>
              </a:rPr>
              <a:t>2000</a:t>
            </a:r>
            <a:r>
              <a:rPr lang="zh-CN" altLang="en-US" sz="1500" b="1">
                <a:solidFill>
                  <a:srgbClr val="FF0000"/>
                </a:solidFill>
                <a:sym typeface="+mn-ea"/>
              </a:rPr>
              <a:t>元）、使用期限超过</a:t>
            </a:r>
            <a:r>
              <a:rPr lang="en-US" altLang="zh-CN" sz="1500" b="1">
                <a:solidFill>
                  <a:srgbClr val="FF0000"/>
                </a:solidFill>
                <a:sym typeface="+mn-ea"/>
              </a:rPr>
              <a:t>2</a:t>
            </a:r>
            <a:r>
              <a:rPr lang="zh-CN" altLang="en-US" sz="1500" b="1">
                <a:solidFill>
                  <a:srgbClr val="FF0000"/>
                </a:solidFill>
                <a:sym typeface="+mn-ea"/>
              </a:rPr>
              <a:t>年、构成固定资产的常用仪器仪表列入本费用。未包括检测软件的相关费用）。</a:t>
            </a:r>
            <a:r>
              <a:rPr lang="zh-CN" altLang="en-US" sz="1500">
                <a:sym typeface="+mn-ea"/>
              </a:rPr>
              <a:t>  </a:t>
            </a:r>
            <a:endParaRPr lang="zh-CN" altLang="en-US" sz="1500">
              <a:sym typeface="+mn-ea"/>
            </a:endParaRPr>
          </a:p>
          <a:p>
            <a:pPr marL="0" indent="0">
              <a:buNone/>
            </a:pPr>
            <a:endParaRPr lang="zh-CN" altLang="en-US" sz="1500">
              <a:sym typeface="+mn-ea"/>
            </a:endParaRPr>
          </a:p>
          <a:p>
            <a:pPr marL="0" indent="0">
              <a:buNone/>
            </a:pPr>
            <a:r>
              <a:rPr lang="zh-CN" altLang="en-US" sz="1500">
                <a:sym typeface="+mn-ea"/>
              </a:rPr>
              <a:t> 台班单价由折旧费、维护费、校验费和动力费用四项费用组成。</a:t>
            </a:r>
            <a:endParaRPr lang="zh-CN" altLang="en-US" sz="1500"/>
          </a:p>
          <a:p>
            <a:pPr marL="0" indent="0">
              <a:buNone/>
            </a:pPr>
            <a:endParaRPr lang="zh-CN" altLang="en-US" sz="1500"/>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142402" y="351154"/>
            <a:ext cx="7316479" cy="363277"/>
          </a:xfrm>
          <a:prstGeom prst="rect">
            <a:avLst/>
          </a:prstGeom>
          <a:gradFill>
            <a:gsLst>
              <a:gs pos="0">
                <a:srgbClr val="5B9BD5">
                  <a:lumMod val="5000"/>
                  <a:lumOff val="95000"/>
                  <a:alpha val="0"/>
                </a:srgbClr>
              </a:gs>
              <a:gs pos="78000">
                <a:srgbClr val="4472C4"/>
              </a:gs>
            </a:gsLst>
            <a:lin ang="10800000" scaled="0"/>
          </a:gradFill>
          <a:ln>
            <a:noFill/>
          </a:ln>
          <a:effectLst>
            <a:outerShdw blurRad="393700" dist="76200" dir="5820000" sx="99000" sy="99000" algn="t" rotWithShape="0">
              <a:prstClr val="black">
                <a:alpha val="50000"/>
              </a:prstClr>
            </a:outerShdw>
          </a:effectLst>
        </p:spPr>
        <p:style>
          <a:lnRef idx="2">
            <a:srgbClr val="5B9BD5">
              <a:shade val="50000"/>
            </a:srgbClr>
          </a:lnRef>
          <a:fillRef idx="1">
            <a:srgbClr val="5B9BD5"/>
          </a:fillRef>
          <a:effectRef idx="0">
            <a:srgbClr val="5B9BD5"/>
          </a:effectRef>
          <a:fontRef idx="minor">
            <a:sysClr val="window" lastClr="FFFFFF"/>
          </a:fontRef>
        </p:style>
        <p:txBody>
          <a:bodyPr lIns="68588" tIns="34294" rIns="68588" bIns="34294" rtlCol="0" anchor="ctr"/>
          <a:p>
            <a:pPr algn="ctr"/>
            <a:endParaRPr lang="zh-CN" altLang="en-US" sz="100"/>
          </a:p>
        </p:txBody>
      </p:sp>
      <p:sp>
        <p:nvSpPr>
          <p:cNvPr id="2" name="标题 1"/>
          <p:cNvSpPr>
            <a:spLocks noGrp="1"/>
          </p:cNvSpPr>
          <p:nvPr>
            <p:ph type="title"/>
          </p:nvPr>
        </p:nvSpPr>
        <p:spPr>
          <a:xfrm>
            <a:off x="1016000" y="367030"/>
            <a:ext cx="8265795" cy="331470"/>
          </a:xfrm>
        </p:spPr>
        <p:txBody>
          <a:bodyPr/>
          <a:p>
            <a:r>
              <a:rPr lang="zh-CN" altLang="en-US" sz="2250">
                <a:sym typeface="+mn-ea"/>
              </a:rPr>
              <a:t>（三）机械费用组成</a:t>
            </a:r>
            <a:endParaRPr lang="zh-CN" altLang="en-US" sz="2250"/>
          </a:p>
        </p:txBody>
      </p:sp>
      <p:sp>
        <p:nvSpPr>
          <p:cNvPr id="3" name="内容占位符 2"/>
          <p:cNvSpPr>
            <a:spLocks noGrp="1"/>
          </p:cNvSpPr>
          <p:nvPr>
            <p:ph idx="1"/>
          </p:nvPr>
        </p:nvSpPr>
        <p:spPr>
          <a:xfrm>
            <a:off x="1016000" y="876935"/>
            <a:ext cx="7513320" cy="3059430"/>
          </a:xfrm>
        </p:spPr>
        <p:txBody>
          <a:bodyPr/>
          <a:p>
            <a:r>
              <a:rPr lang="zh-CN" altLang="en-US" sz="1950"/>
              <a:t>说明：</a:t>
            </a:r>
            <a:endParaRPr lang="zh-CN" altLang="en-US" sz="1500">
              <a:sym typeface="+mn-ea"/>
            </a:endParaRPr>
          </a:p>
          <a:p>
            <a:pPr algn="l"/>
            <a:r>
              <a:rPr lang="zh-CN" altLang="en-US" sz="1500">
                <a:sym typeface="+mn-ea"/>
              </a:rPr>
              <a:t>《消耗量标准》规定：单位原值</a:t>
            </a:r>
            <a:r>
              <a:rPr lang="en-US" altLang="zh-CN" sz="1500">
                <a:sym typeface="+mn-ea"/>
              </a:rPr>
              <a:t>2000</a:t>
            </a:r>
            <a:r>
              <a:rPr lang="zh-CN" altLang="en-US" sz="1500">
                <a:sym typeface="+mn-ea"/>
              </a:rPr>
              <a:t>元以内、使用年限在一年以内的小型施工机械，作为工具用具列入企业管理费，其消耗的燃料动力等已列入材料费内。</a:t>
            </a:r>
            <a:endParaRPr lang="zh-CN" altLang="en-US" sz="1500"/>
          </a:p>
          <a:p>
            <a:r>
              <a:rPr lang="zh-CN" altLang="en-US" sz="1500">
                <a:sym typeface="+mn-ea"/>
              </a:rPr>
              <a:t>本机械台班费用组成已综合考虑了自有机械和租赁机械两种模式。</a:t>
            </a:r>
            <a:endParaRPr lang="zh-CN" altLang="en-US" sz="1500">
              <a:sym typeface="+mn-ea"/>
            </a:endParaRPr>
          </a:p>
          <a:p>
            <a:r>
              <a:rPr lang="zh-CN" altLang="en-US" sz="1500">
                <a:sym typeface="+mn-ea"/>
              </a:rPr>
              <a:t>本机械台班费用组成不适合零星工程，零星工程的机械台班费用根据签证计算。</a:t>
            </a:r>
            <a:endParaRPr lang="zh-CN" altLang="en-US" sz="1500">
              <a:sym typeface="+mn-ea"/>
            </a:endParaRPr>
          </a:p>
          <a:p>
            <a:r>
              <a:rPr lang="zh-CN" altLang="en-US" sz="1500">
                <a:sym typeface="+mn-ea"/>
              </a:rPr>
              <a:t>本机械台班费用组成未包括市政排水设施维护工程、仿古建筑工程的机械台班费用组成，该两册机械费按整体综合考虑，市州建设行政主管部门可根据市场行情测算表报省站发布此类机械的台班单价调整系数。</a:t>
            </a:r>
            <a:endParaRPr lang="zh-CN" altLang="en-US" sz="1500">
              <a:sym typeface="+mn-ea"/>
            </a:endParaRPr>
          </a:p>
          <a:p>
            <a:endParaRPr lang="zh-CN" altLang="en-US" sz="1500">
              <a:sym typeface="+mn-ea"/>
            </a:endParaRPr>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9170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91705"/>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TEMPLATE_SUBCATEGORY" val="0"/>
  <p:tag name="KSO_WM_TAG_VERSION" val="1.0"/>
  <p:tag name="KSO_WM_BEAUTIFY_FLAG" val="#wm#"/>
  <p:tag name="KSO_WM_TEMPLATE_CATEGORY" val="custom"/>
  <p:tag name="KSO_WM_TEMPLATE_INDEX" val="20191705"/>
  <p:tag name="KSO_WM_TEMPLATE_THUMBS_INDEX" val="1、2、3、4、5、6、7、8、9、10、11、12、13、14、15"/>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crop20195007_1*i*1"/>
  <p:tag name="KSO_WM_TEMPLATE_CATEGORY" val="crop"/>
  <p:tag name="KSO_WM_TEMPLATE_INDEX" val="20195007"/>
  <p:tag name="KSO_WM_UNIT_LAYERLEVEL" val="1"/>
  <p:tag name="KSO_WM_TAG_VERSION" val="1.0"/>
  <p:tag name="KSO_WM_BEAUTIFY_FLAG" val="#wm#"/>
  <p:tag name="KSO_WM_UNIT_TYPE" val="i"/>
  <p:tag name="KSO_WM_UNIT_INDEX" val="1"/>
</p:tagLst>
</file>

<file path=ppt/tags/tag163.xml><?xml version="1.0" encoding="utf-8"?>
<p:tagLst xmlns:p="http://schemas.openxmlformats.org/presentationml/2006/main">
  <p:tag name="PA" val="v5.2.2"/>
  <p:tag name="PICTUREFILLRANGE" val="3a80b5bd-4aab-4e59-bf7b-17648c325c0b"/>
  <p:tag name="KSO_WM_UNIT_VALUE" val="979*2127"/>
  <p:tag name="KSO_WM_UNIT_HIGHLIGHT" val="0"/>
  <p:tag name="KSO_WM_UNIT_COMPATIBLE" val="0"/>
  <p:tag name="KSO_WM_UNIT_DIAGRAM_ISNUMVISUAL" val="0"/>
  <p:tag name="KSO_WM_UNIT_DIAGRAM_ISREFERUNIT" val="0"/>
  <p:tag name="KSO_WM_DIAGRAM_GROUP_CODE" val="1562402106"/>
  <p:tag name="KSO_WM_UNIT_TYPE" val="ζ_h_d"/>
  <p:tag name="KSO_WM_UNIT_INDEX" val="1_1_1"/>
  <p:tag name="KSO_WM_UNIT_ID" val="crop20195007_1*ζ_h_d*1_1_1"/>
  <p:tag name="KSO_WM_TEMPLATE_CATEGORY" val="crop"/>
  <p:tag name="KSO_WM_TEMPLATE_INDEX" val="20195007"/>
  <p:tag name="KSO_WM_UNIT_LAYERLEVEL" val="1_1_1"/>
  <p:tag name="KSO_WM_TAG_VERSION" val="1.0"/>
  <p:tag name="KSO_WM_BEAUTIFY_FLAG" val="#wm#"/>
  <p:tag name="KSO_WM_UNIT_DIAGRAM_MODELTYPE" val="creativeCrop"/>
  <p:tag name="KSO_WM_BLIP_RECT_LEFT" val="-6"/>
  <p:tag name="KSO_WM_BLIP_RECT_RIGHT" val="-10"/>
  <p:tag name="KSO_WM_BLIP_RECT_TOP" val="-11"/>
  <p:tag name="KSO_WM_BLIP_RECT_BOTTOM" val="-11"/>
  <p:tag name="KSO_WM_CREATIVE_CROP_ORG_WIDTH" val="605.75"/>
  <p:tag name="KSO_WM_CREATIVE_CROP_ORG_HEIGHT" val="293.25"/>
  <p:tag name="KSO_WM_CREATIVE_CROP_HEIGHT" val="240.55"/>
  <p:tag name="KSO_WM_CREATIVE_CROP_WIDTH" val="605.75"/>
  <p:tag name="KSO_WM_CREATIVE_CROP_VERSION" val="1"/>
  <p:tag name="KSO_WM_CREATIVE_CROP_TEMPLATE_ID" val="3107027"/>
</p:tagLst>
</file>

<file path=ppt/tags/tag164.xml><?xml version="1.0" encoding="utf-8"?>
<p:tagLst xmlns:p="http://schemas.openxmlformats.org/presentationml/2006/main">
  <p:tag name="PA" val="v5.2.2"/>
  <p:tag name="PICTUREFILLRANGE" val="3a80b5bd-4aab-4e59-bf7b-17648c325c0b"/>
  <p:tag name="KSO_WM_UNIT_VALUE" val="2*1"/>
  <p:tag name="KSO_WM_UNIT_HIGHLIGHT" val="0"/>
  <p:tag name="KSO_WM_UNIT_COMPATIBLE" val="0"/>
  <p:tag name="KSO_WM_UNIT_DIAGRAM_ISNUMVISUAL" val="0"/>
  <p:tag name="KSO_WM_UNIT_DIAGRAM_ISREFERUNIT" val="0"/>
  <p:tag name="KSO_WM_DIAGRAM_GROUP_CODE" val="1562402106"/>
  <p:tag name="KSO_WM_UNIT_TYPE" val="ζ_h_d"/>
  <p:tag name="KSO_WM_UNIT_INDEX" val="1_1_2"/>
  <p:tag name="KSO_WM_UNIT_ID" val="crop20195007_1*ζ_h_d*1_1_2"/>
  <p:tag name="KSO_WM_TEMPLATE_CATEGORY" val="crop"/>
  <p:tag name="KSO_WM_TEMPLATE_INDEX" val="20195007"/>
  <p:tag name="KSO_WM_UNIT_LAYERLEVEL" val="1_1_1"/>
  <p:tag name="KSO_WM_TAG_VERSION" val="1.0"/>
  <p:tag name="KSO_WM_BEAUTIFY_FLAG" val="#wm#"/>
  <p:tag name="KSO_WM_UNIT_DIAGRAM_MODELTYPE" val="creativeCrop"/>
  <p:tag name="KSO_WM_BLIP_RECT_LEFT" val="-109240"/>
  <p:tag name="KSO_WM_BLIP_RECT_RIGHT" val="-171080"/>
  <p:tag name="KSO_WM_BLIP_RECT_TOP" val="-52624"/>
  <p:tag name="KSO_WM_BLIP_RECT_BOTTOM" val="-15154"/>
  <p:tag name="KSO_WM_CREATIVE_CROP_ORG_WIDTH" val="605.75"/>
  <p:tag name="KSO_WM_CREATIVE_CROP_ORG_HEIGHT" val="293.25"/>
  <p:tag name="KSO_WM_CREATIVE_CROP_HEIGHT" val="240.55"/>
  <p:tag name="KSO_WM_CREATIVE_CROP_WIDTH" val="605.75"/>
  <p:tag name="KSO_WM_CREATIVE_CROP_VERSION" val="1"/>
  <p:tag name="KSO_WM_CREATIVE_CROP_TEMPLATE_ID" val="3107027"/>
</p:tagLst>
</file>

<file path=ppt/tags/tag165.xml><?xml version="1.0" encoding="utf-8"?>
<p:tagLst xmlns:p="http://schemas.openxmlformats.org/presentationml/2006/main">
  <p:tag name="PA" val="v5.2.2"/>
  <p:tag name="PICTUREFILLRANGE" val="3a80b5bd-4aab-4e59-bf7b-17648c325c0b"/>
  <p:tag name="KSO_WM_UNIT_VALUE" val="752*2404"/>
  <p:tag name="KSO_WM_UNIT_HIGHLIGHT" val="0"/>
  <p:tag name="KSO_WM_UNIT_COMPATIBLE" val="0"/>
  <p:tag name="KSO_WM_UNIT_DIAGRAM_ISNUMVISUAL" val="0"/>
  <p:tag name="KSO_WM_UNIT_DIAGRAM_ISREFERUNIT" val="0"/>
  <p:tag name="KSO_WM_DIAGRAM_GROUP_CODE" val="1562402106"/>
  <p:tag name="KSO_WM_UNIT_TYPE" val="ζ_h_d"/>
  <p:tag name="KSO_WM_UNIT_INDEX" val="1_1_3"/>
  <p:tag name="KSO_WM_UNIT_ID" val="crop20195007_1*ζ_h_d*1_1_3"/>
  <p:tag name="KSO_WM_TEMPLATE_CATEGORY" val="crop"/>
  <p:tag name="KSO_WM_TEMPLATE_INDEX" val="20195007"/>
  <p:tag name="KSO_WM_UNIT_LAYERLEVEL" val="1_1_1"/>
  <p:tag name="KSO_WM_TAG_VERSION" val="1.0"/>
  <p:tag name="KSO_WM_BEAUTIFY_FLAG" val="#wm#"/>
  <p:tag name="KSO_WM_UNIT_DIAGRAM_MODELTYPE" val="creativeCrop"/>
  <p:tag name="KSO_WM_BLIP_RECT_LEFT" val="-1"/>
  <p:tag name="KSO_WM_BLIP_RECT_RIGHT" val="-1"/>
  <p:tag name="KSO_WM_BLIP_RECT_TOP" val="-45"/>
  <p:tag name="KSO_WM_BLIP_RECT_BOTTOM" val="-14"/>
  <p:tag name="KSO_WM_CREATIVE_CROP_ORG_WIDTH" val="605.75"/>
  <p:tag name="KSO_WM_CREATIVE_CROP_ORG_HEIGHT" val="293.25"/>
  <p:tag name="KSO_WM_CREATIVE_CROP_HEIGHT" val="240.55"/>
  <p:tag name="KSO_WM_CREATIVE_CROP_WIDTH" val="605.75"/>
  <p:tag name="KSO_WM_CREATIVE_CROP_VERSION" val="1"/>
  <p:tag name="KSO_WM_CREATIVE_CROP_TEMPLATE_ID" val="3107027"/>
</p:tagLst>
</file>

<file path=ppt/tags/tag166.xml><?xml version="1.0" encoding="utf-8"?>
<p:tagLst xmlns:p="http://schemas.openxmlformats.org/presentationml/2006/main">
  <p:tag name="PA" val="v5.2.2"/>
  <p:tag name="PICTUREFILLRANGE" val="3a80b5bd-4aab-4e59-bf7b-17648c325c0b"/>
  <p:tag name="KSO_WM_UNIT_VALUE" val="336*2405"/>
  <p:tag name="KSO_WM_UNIT_HIGHLIGHT" val="0"/>
  <p:tag name="KSO_WM_UNIT_COMPATIBLE" val="0"/>
  <p:tag name="KSO_WM_UNIT_DIAGRAM_ISNUMVISUAL" val="0"/>
  <p:tag name="KSO_WM_UNIT_DIAGRAM_ISREFERUNIT" val="0"/>
  <p:tag name="KSO_WM_DIAGRAM_GROUP_CODE" val="1562402106"/>
  <p:tag name="KSO_WM_UNIT_TYPE" val="ζ_h_d"/>
  <p:tag name="KSO_WM_UNIT_INDEX" val="1_1_4"/>
  <p:tag name="KSO_WM_UNIT_ID" val="crop20195007_1*ζ_h_d*1_1_4"/>
  <p:tag name="KSO_WM_TEMPLATE_CATEGORY" val="crop"/>
  <p:tag name="KSO_WM_TEMPLATE_INDEX" val="20195007"/>
  <p:tag name="KSO_WM_UNIT_LAYERLEVEL" val="1_1_1"/>
  <p:tag name="KSO_WM_TAG_VERSION" val="1.0"/>
  <p:tag name="KSO_WM_BEAUTIFY_FLAG" val="#wm#"/>
  <p:tag name="KSO_WM_UNIT_DIAGRAM_MODELTYPE" val="creativeCrop"/>
  <p:tag name="KSO_WM_BLIP_RECT_LEFT" val="-2"/>
  <p:tag name="KSO_WM_BLIP_RECT_RIGHT" val="-1"/>
  <p:tag name="KSO_WM_BLIP_RECT_TOP" val="-223"/>
  <p:tag name="KSO_WM_BLIP_RECT_BOTTOM" val="-32"/>
  <p:tag name="KSO_WM_CREATIVE_CROP_ORG_WIDTH" val="605.75"/>
  <p:tag name="KSO_WM_CREATIVE_CROP_ORG_HEIGHT" val="293.25"/>
  <p:tag name="KSO_WM_CREATIVE_CROP_HEIGHT" val="240.55"/>
  <p:tag name="KSO_WM_CREATIVE_CROP_WIDTH" val="605.75"/>
  <p:tag name="KSO_WM_CREATIVE_CROP_VERSION" val="1"/>
  <p:tag name="KSO_WM_CREATIVE_CROP_TEMPLATE_ID" val="3107027"/>
</p:tagLst>
</file>

<file path=ppt/tags/tag167.xml><?xml version="1.0" encoding="utf-8"?>
<p:tagLst xmlns:p="http://schemas.openxmlformats.org/presentationml/2006/main">
  <p:tag name="PA" val="v5.2.2"/>
  <p:tag name="PICTUREFILLRANGE" val="3a80b5bd-4aab-4e59-bf7b-17648c325c0b"/>
  <p:tag name="KSO_WM_UNIT_VALUE" val="291*2471"/>
  <p:tag name="KSO_WM_UNIT_HIGHLIGHT" val="0"/>
  <p:tag name="KSO_WM_UNIT_COMPATIBLE" val="0"/>
  <p:tag name="KSO_WM_UNIT_DIAGRAM_ISNUMVISUAL" val="0"/>
  <p:tag name="KSO_WM_UNIT_DIAGRAM_ISREFERUNIT" val="0"/>
  <p:tag name="KSO_WM_DIAGRAM_GROUP_CODE" val="1562402106"/>
  <p:tag name="KSO_WM_UNIT_TYPE" val="ζ_h_d"/>
  <p:tag name="KSO_WM_UNIT_INDEX" val="1_1_5"/>
  <p:tag name="KSO_WM_UNIT_ID" val="crop20195007_1*ζ_h_d*1_1_5"/>
  <p:tag name="KSO_WM_TEMPLATE_CATEGORY" val="crop"/>
  <p:tag name="KSO_WM_TEMPLATE_INDEX" val="20195007"/>
  <p:tag name="KSO_WM_UNIT_LAYERLEVEL" val="1_1_1"/>
  <p:tag name="KSO_WM_TAG_VERSION" val="1.0"/>
  <p:tag name="KSO_WM_BEAUTIFY_FLAG" val="#wm#"/>
  <p:tag name="KSO_WM_UNIT_DIAGRAM_MODELTYPE" val="creativeCrop"/>
  <p:tag name="KSO_WM_BLIP_RECT_LEFT" val="0"/>
  <p:tag name="KSO_WM_BLIP_RECT_RIGHT" val="0"/>
  <p:tag name="KSO_WM_BLIP_RECT_TOP" val="-273"/>
  <p:tag name="KSO_WM_BLIP_RECT_BOTTOM" val="-38"/>
  <p:tag name="KSO_WM_CREATIVE_CROP_ORG_WIDTH" val="605.75"/>
  <p:tag name="KSO_WM_CREATIVE_CROP_ORG_HEIGHT" val="293.25"/>
  <p:tag name="KSO_WM_CREATIVE_CROP_HEIGHT" val="240.55"/>
  <p:tag name="KSO_WM_CREATIVE_CROP_WIDTH" val="605.75"/>
  <p:tag name="KSO_WM_CREATIVE_CROP_VERSION" val="1"/>
  <p:tag name="KSO_WM_CREATIVE_CROP_TEMPLATE_ID" val="3107027"/>
</p:tagLst>
</file>

<file path=ppt/tags/tag168.xml><?xml version="1.0" encoding="utf-8"?>
<p:tagLst xmlns:p="http://schemas.openxmlformats.org/presentationml/2006/main">
  <p:tag name="KSO_WM_TEMPLATE_CATEGORY" val="custom"/>
  <p:tag name="KSO_WM_TEMPLATE_INDEX" val="20191705"/>
</p:tagLst>
</file>

<file path=ppt/tags/tag169.xml><?xml version="1.0" encoding="utf-8"?>
<p:tagLst xmlns:p="http://schemas.openxmlformats.org/presentationml/2006/main">
  <p:tag name="KSO_WM_TEMPLATE_CATEGORY" val="custom"/>
  <p:tag name="KSO_WM_TEMPLATE_INDEX" val="2019170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TEMPLATE_CATEGORY" val="custom"/>
  <p:tag name="KSO_WM_TEMPLATE_INDEX" val="20191705"/>
</p:tagLst>
</file>

<file path=ppt/tags/tag171.xml><?xml version="1.0" encoding="utf-8"?>
<p:tagLst xmlns:p="http://schemas.openxmlformats.org/presentationml/2006/main">
  <p:tag name="KSO_WM_TEMPLATE_CATEGORY" val="custom"/>
  <p:tag name="KSO_WM_TEMPLATE_INDEX" val="20191705"/>
</p:tagLst>
</file>

<file path=ppt/tags/tag172.xml><?xml version="1.0" encoding="utf-8"?>
<p:tagLst xmlns:p="http://schemas.openxmlformats.org/presentationml/2006/main">
  <p:tag name="KSO_WM_TEMPLATE_CATEGORY" val="custom"/>
  <p:tag name="KSO_WM_TEMPLATE_INDEX" val="20191705"/>
</p:tagLst>
</file>

<file path=ppt/tags/tag173.xml><?xml version="1.0" encoding="utf-8"?>
<p:tagLst xmlns:p="http://schemas.openxmlformats.org/presentationml/2006/main">
  <p:tag name="KSO_WM_TEMPLATE_CATEGORY" val="custom"/>
  <p:tag name="KSO_WM_TEMPLATE_INDEX" val="20191705"/>
</p:tagLst>
</file>

<file path=ppt/tags/tag174.xml><?xml version="1.0" encoding="utf-8"?>
<p:tagLst xmlns:p="http://schemas.openxmlformats.org/presentationml/2006/main">
  <p:tag name="KSO_WM_TEMPLATE_CATEGORY" val="custom"/>
  <p:tag name="KSO_WM_TEMPLATE_INDEX" val="20191705"/>
</p:tagLst>
</file>

<file path=ppt/tags/tag175.xml><?xml version="1.0" encoding="utf-8"?>
<p:tagLst xmlns:p="http://schemas.openxmlformats.org/presentationml/2006/main">
  <p:tag name="KSO_WM_TEMPLATE_CATEGORY" val="custom"/>
  <p:tag name="KSO_WM_TEMPLATE_INDEX" val="20191705"/>
</p:tagLst>
</file>

<file path=ppt/tags/tag176.xml><?xml version="1.0" encoding="utf-8"?>
<p:tagLst xmlns:p="http://schemas.openxmlformats.org/presentationml/2006/main">
  <p:tag name="KSO_WM_TEMPLATE_CATEGORY" val="custom"/>
  <p:tag name="KSO_WM_TEMPLATE_INDEX" val="20191705"/>
</p:tagLst>
</file>

<file path=ppt/tags/tag177.xml><?xml version="1.0" encoding="utf-8"?>
<p:tagLst xmlns:p="http://schemas.openxmlformats.org/presentationml/2006/main">
  <p:tag name="KSO_WM_TEMPLATE_CATEGORY" val="custom"/>
  <p:tag name="KSO_WM_TEMPLATE_INDEX" val="20191705"/>
</p:tagLst>
</file>

<file path=ppt/tags/tag178.xml><?xml version="1.0" encoding="utf-8"?>
<p:tagLst xmlns:p="http://schemas.openxmlformats.org/presentationml/2006/main">
  <p:tag name="KSO_WM_TEMPLATE_CATEGORY" val="custom"/>
  <p:tag name="KSO_WM_TEMPLATE_INDEX" val="20191705"/>
</p:tagLst>
</file>

<file path=ppt/tags/tag179.xml><?xml version="1.0" encoding="utf-8"?>
<p:tagLst xmlns:p="http://schemas.openxmlformats.org/presentationml/2006/main">
  <p:tag name="KSO_WM_TEMPLATE_CATEGORY" val="custom"/>
  <p:tag name="KSO_WM_TEMPLATE_INDEX" val="2019170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TEMPLATE_CATEGORY" val="custom"/>
  <p:tag name="KSO_WM_TEMPLATE_INDEX" val="20191705"/>
</p:tagLst>
</file>

<file path=ppt/tags/tag181.xml><?xml version="1.0" encoding="utf-8"?>
<p:tagLst xmlns:p="http://schemas.openxmlformats.org/presentationml/2006/main">
  <p:tag name="KSO_WM_TEMPLATE_CATEGORY" val="custom"/>
  <p:tag name="KSO_WM_TEMPLATE_INDEX" val="20191705"/>
</p:tagLst>
</file>

<file path=ppt/tags/tag182.xml><?xml version="1.0" encoding="utf-8"?>
<p:tagLst xmlns:p="http://schemas.openxmlformats.org/presentationml/2006/main">
  <p:tag name="KSO_WM_TEMPLATE_CATEGORY" val="custom"/>
  <p:tag name="KSO_WM_TEMPLATE_INDEX" val="20191705"/>
</p:tagLst>
</file>

<file path=ppt/tags/tag183.xml><?xml version="1.0" encoding="utf-8"?>
<p:tagLst xmlns:p="http://schemas.openxmlformats.org/presentationml/2006/main">
  <p:tag name="KSO_WM_TEMPLATE_CATEGORY" val="custom"/>
  <p:tag name="KSO_WM_TEMPLATE_INDEX" val="20191705"/>
</p:tagLst>
</file>

<file path=ppt/tags/tag184.xml><?xml version="1.0" encoding="utf-8"?>
<p:tagLst xmlns:p="http://schemas.openxmlformats.org/presentationml/2006/main">
  <p:tag name="KSO_WM_UNIT_PLACING_PICTURE_USER_VIEWPORT" val="{&quot;height&quot;:2712,&quot;width&quot;:10836}"/>
</p:tagLst>
</file>

<file path=ppt/tags/tag185.xml><?xml version="1.0" encoding="utf-8"?>
<p:tagLst xmlns:p="http://schemas.openxmlformats.org/presentationml/2006/main">
  <p:tag name="KSO_WM_TEMPLATE_CATEGORY" val="custom"/>
  <p:tag name="KSO_WM_TEMPLATE_INDEX" val="20191705"/>
</p:tagLst>
</file>

<file path=ppt/tags/tag186.xml><?xml version="1.0" encoding="utf-8"?>
<p:tagLst xmlns:p="http://schemas.openxmlformats.org/presentationml/2006/main">
  <p:tag name="KSO_WM_BEAUTIFY_FLAG" val="#wm#"/>
  <p:tag name="KSO_WM_TEMPLATE_CATEGORY" val="custom"/>
  <p:tag name="KSO_WM_TEMPLATE_INDEX" val="20191705"/>
</p:tagLst>
</file>

<file path=ppt/tags/tag187.xml><?xml version="1.0" encoding="utf-8"?>
<p:tagLst xmlns:p="http://schemas.openxmlformats.org/presentationml/2006/main">
  <p:tag name="KSO_WM_TEMPLATE_CATEGORY" val="custom"/>
  <p:tag name="KSO_WM_TEMPLATE_INDEX" val="20191705"/>
</p:tagLst>
</file>

<file path=ppt/tags/tag188.xml><?xml version="1.0" encoding="utf-8"?>
<p:tagLst xmlns:p="http://schemas.openxmlformats.org/presentationml/2006/main">
  <p:tag name="KSO_WM_TEMPLATE_CATEGORY" val="custom"/>
  <p:tag name="KSO_WM_TEMPLATE_INDEX" val="20191705"/>
</p:tagLst>
</file>

<file path=ppt/tags/tag189.xml><?xml version="1.0" encoding="utf-8"?>
<p:tagLst xmlns:p="http://schemas.openxmlformats.org/presentationml/2006/main">
  <p:tag name="KSO_WM_TEMPLATE_CATEGORY" val="custom"/>
  <p:tag name="KSO_WM_TEMPLATE_INDEX" val="2019170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p="http://schemas.openxmlformats.org/presentationml/2006/main">
  <p:tag name="KSO_WM_TEMPLATE_CATEGORY" val="custom"/>
  <p:tag name="KSO_WM_TEMPLATE_INDEX" val="20191705"/>
</p:tagLst>
</file>

<file path=ppt/tags/tag191.xml><?xml version="1.0" encoding="utf-8"?>
<p:tagLst xmlns:p="http://schemas.openxmlformats.org/presentationml/2006/main">
  <p:tag name="KSO_WM_TEMPLATE_CATEGORY" val="custom"/>
  <p:tag name="KSO_WM_TEMPLATE_INDEX" val="20191705"/>
</p:tagLst>
</file>

<file path=ppt/tags/tag192.xml><?xml version="1.0" encoding="utf-8"?>
<p:tagLst xmlns:p="http://schemas.openxmlformats.org/presentationml/2006/main">
  <p:tag name="KSO_WM_TEMPLATE_CATEGORY" val="custom"/>
  <p:tag name="KSO_WM_TEMPLATE_INDEX" val="20191705"/>
</p:tagLst>
</file>

<file path=ppt/tags/tag193.xml><?xml version="1.0" encoding="utf-8"?>
<p:tagLst xmlns:p="http://schemas.openxmlformats.org/presentationml/2006/main">
  <p:tag name="KSO_WM_TEMPLATE_CATEGORY" val="custom"/>
  <p:tag name="KSO_WM_TEMPLATE_INDEX" val="20191705"/>
</p:tagLst>
</file>

<file path=ppt/tags/tag194.xml><?xml version="1.0" encoding="utf-8"?>
<p:tagLst xmlns:p="http://schemas.openxmlformats.org/presentationml/2006/main">
  <p:tag name="KSO_WM_TEMPLATE_CATEGORY" val="custom"/>
  <p:tag name="KSO_WM_TEMPLATE_INDEX" val="20191705"/>
</p:tagLst>
</file>

<file path=ppt/tags/tag195.xml><?xml version="1.0" encoding="utf-8"?>
<p:tagLst xmlns:p="http://schemas.openxmlformats.org/presentationml/2006/main">
  <p:tag name="KSO_WM_TEMPLATE_CATEGORY" val="custom"/>
  <p:tag name="KSO_WM_TEMPLATE_INDEX" val="20191705"/>
</p:tagLst>
</file>

<file path=ppt/tags/tag196.xml><?xml version="1.0" encoding="utf-8"?>
<p:tagLst xmlns:p="http://schemas.openxmlformats.org/presentationml/2006/main">
  <p:tag name="KSO_WM_TEMPLATE_CATEGORY" val="custom"/>
  <p:tag name="KSO_WM_TEMPLATE_INDEX" val="20191705"/>
</p:tagLst>
</file>

<file path=ppt/tags/tag197.xml><?xml version="1.0" encoding="utf-8"?>
<p:tagLst xmlns:p="http://schemas.openxmlformats.org/presentationml/2006/main">
  <p:tag name="KSO_WM_TEMPLATE_CATEGORY" val="custom"/>
  <p:tag name="KSO_WM_TEMPLATE_INDEX" val="20191705"/>
</p:tagLst>
</file>

<file path=ppt/tags/tag198.xml><?xml version="1.0" encoding="utf-8"?>
<p:tagLst xmlns:p="http://schemas.openxmlformats.org/presentationml/2006/main">
  <p:tag name="KSO_WM_TEMPLATE_CATEGORY" val="custom"/>
  <p:tag name="KSO_WM_TEMPLATE_INDEX" val="20191705"/>
</p:tagLst>
</file>

<file path=ppt/tags/tag199.xml><?xml version="1.0" encoding="utf-8"?>
<p:tagLst xmlns:p="http://schemas.openxmlformats.org/presentationml/2006/main">
  <p:tag name="KSO_WM_TEMPLATE_CATEGORY" val="custom"/>
  <p:tag name="KSO_WM_TEMPLATE_INDEX" val="2019170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p="http://schemas.openxmlformats.org/presentationml/2006/main">
  <p:tag name="KSO_WM_TEMPLATE_CATEGORY" val="custom"/>
  <p:tag name="KSO_WM_TEMPLATE_INDEX" val="20191705"/>
</p:tagLst>
</file>

<file path=ppt/tags/tag201.xml><?xml version="1.0" encoding="utf-8"?>
<p:tagLst xmlns:p="http://schemas.openxmlformats.org/presentationml/2006/main">
  <p:tag name="KSO_WM_TEMPLATE_CATEGORY" val="custom"/>
  <p:tag name="KSO_WM_TEMPLATE_INDEX" val="20191705"/>
</p:tagLst>
</file>

<file path=ppt/tags/tag202.xml><?xml version="1.0" encoding="utf-8"?>
<p:tagLst xmlns:p="http://schemas.openxmlformats.org/presentationml/2006/main">
  <p:tag name="KSO_WM_TEMPLATE_CATEGORY" val="custom"/>
  <p:tag name="KSO_WM_TEMPLATE_INDEX" val="20191705"/>
</p:tagLst>
</file>

<file path=ppt/tags/tag203.xml><?xml version="1.0" encoding="utf-8"?>
<p:tagLst xmlns:p="http://schemas.openxmlformats.org/presentationml/2006/main">
  <p:tag name="KSO_WM_TEMPLATE_CATEGORY" val="custom"/>
  <p:tag name="KSO_WM_TEMPLATE_INDEX" val="20191705"/>
</p:tagLst>
</file>

<file path=ppt/tags/tag204.xml><?xml version="1.0" encoding="utf-8"?>
<p:tagLst xmlns:p="http://schemas.openxmlformats.org/presentationml/2006/main">
  <p:tag name="KSO_WM_TEMPLATE_CATEGORY" val="custom"/>
  <p:tag name="KSO_WM_TEMPLATE_INDEX" val="20191705"/>
</p:tagLst>
</file>

<file path=ppt/tags/tag205.xml><?xml version="1.0" encoding="utf-8"?>
<p:tagLst xmlns:p="http://schemas.openxmlformats.org/presentationml/2006/main">
  <p:tag name="KSO_WM_TEMPLATE_CATEGORY" val="custom"/>
  <p:tag name="KSO_WM_TEMPLATE_INDEX" val="20191705"/>
</p:tagLst>
</file>

<file path=ppt/tags/tag206.xml><?xml version="1.0" encoding="utf-8"?>
<p:tagLst xmlns:p="http://schemas.openxmlformats.org/presentationml/2006/main">
  <p:tag name="KSO_WM_TEMPLATE_CATEGORY" val="custom"/>
  <p:tag name="KSO_WM_TEMPLATE_INDEX" val="20191705"/>
</p:tagLst>
</file>

<file path=ppt/tags/tag207.xml><?xml version="1.0" encoding="utf-8"?>
<p:tagLst xmlns:p="http://schemas.openxmlformats.org/presentationml/2006/main">
  <p:tag name="KSO_WM_TEMPLATE_CATEGORY" val="custom"/>
  <p:tag name="KSO_WM_TEMPLATE_INDEX" val="20191705"/>
</p:tagLst>
</file>

<file path=ppt/tags/tag208.xml><?xml version="1.0" encoding="utf-8"?>
<p:tagLst xmlns:p="http://schemas.openxmlformats.org/presentationml/2006/main">
  <p:tag name="KSO_WM_TEMPLATE_CATEGORY" val="custom"/>
  <p:tag name="KSO_WM_TEMPLATE_INDEX" val="20191705"/>
</p:tagLst>
</file>

<file path=ppt/tags/tag209.xml><?xml version="1.0" encoding="utf-8"?>
<p:tagLst xmlns:p="http://schemas.openxmlformats.org/presentationml/2006/main">
  <p:tag name="KSO_WM_TEMPLATE_CATEGORY" val="custom"/>
  <p:tag name="KSO_WM_TEMPLATE_INDEX" val="20191705"/>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p="http://schemas.openxmlformats.org/presentationml/2006/main">
  <p:tag name="KSO_WM_TEMPLATE_CATEGORY" val="custom"/>
  <p:tag name="KSO_WM_TEMPLATE_INDEX" val="20191705"/>
</p:tagLst>
</file>

<file path=ppt/tags/tag211.xml><?xml version="1.0" encoding="utf-8"?>
<p:tagLst xmlns:p="http://schemas.openxmlformats.org/presentationml/2006/main">
  <p:tag name="KSO_WM_TEMPLATE_CATEGORY" val="custom"/>
  <p:tag name="KSO_WM_TEMPLATE_INDEX" val="20191705"/>
</p:tagLst>
</file>

<file path=ppt/tags/tag212.xml><?xml version="1.0" encoding="utf-8"?>
<p:tagLst xmlns:p="http://schemas.openxmlformats.org/presentationml/2006/main">
  <p:tag name="KSO_WM_UNIT_PLACING_PICTURE_USER_VIEWPORT" val="{&quot;height&quot;:10565,&quot;width&quot;:15840}"/>
</p:tagLst>
</file>

<file path=ppt/tags/tag213.xml><?xml version="1.0" encoding="utf-8"?>
<p:tagLst xmlns:p="http://schemas.openxmlformats.org/presentationml/2006/main">
  <p:tag name="KSO_WM_TEMPLATE_CATEGORY" val="custom"/>
  <p:tag name="KSO_WM_TEMPLATE_INDEX" val="2019170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WPS主题色">
      <a:dk1>
        <a:srgbClr val="000000"/>
      </a:dk1>
      <a:lt1>
        <a:srgbClr val="FFFFFF"/>
      </a:lt1>
      <a:dk2>
        <a:srgbClr val="303030"/>
      </a:dk2>
      <a:lt2>
        <a:srgbClr val="D7D7D7"/>
      </a:lt2>
      <a:accent1>
        <a:srgbClr val="1D6DC2"/>
      </a:accent1>
      <a:accent2>
        <a:srgbClr val="767676"/>
      </a:accent2>
      <a:accent3>
        <a:srgbClr val="E34C3F"/>
      </a:accent3>
      <a:accent4>
        <a:srgbClr val="34B2E4"/>
      </a:accent4>
      <a:accent5>
        <a:srgbClr val="0AD0DA"/>
      </a:accent5>
      <a:accent6>
        <a:srgbClr val="0ADAAD"/>
      </a:accent6>
      <a:hlink>
        <a:srgbClr val="BFBFBF"/>
      </a:hlink>
      <a:folHlink>
        <a:srgbClr val="BFBFB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清风素材 12sc.taobao.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奥斯汀">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9039</Words>
  <Application>WPS 演示</Application>
  <PresentationFormat>在屏幕上显示</PresentationFormat>
  <Paragraphs>339</Paragraphs>
  <Slides>45</Slides>
  <Notes>4</Notes>
  <HiddenSlides>0</HiddenSlides>
  <MMClips>0</MMClips>
  <ScaleCrop>false</ScaleCrop>
  <HeadingPairs>
    <vt:vector size="8" baseType="variant">
      <vt:variant>
        <vt:lpstr>已用的字体</vt:lpstr>
      </vt:variant>
      <vt:variant>
        <vt:i4>7</vt:i4>
      </vt:variant>
      <vt:variant>
        <vt:lpstr>主题</vt:lpstr>
      </vt:variant>
      <vt:variant>
        <vt:i4>2</vt:i4>
      </vt:variant>
      <vt:variant>
        <vt:lpstr>嵌入 OLE 服务器</vt:lpstr>
      </vt:variant>
      <vt:variant>
        <vt:i4>4</vt:i4>
      </vt:variant>
      <vt:variant>
        <vt:lpstr>幻灯片标题</vt:lpstr>
      </vt:variant>
      <vt:variant>
        <vt:i4>45</vt:i4>
      </vt:variant>
    </vt:vector>
  </HeadingPairs>
  <TitlesOfParts>
    <vt:vector size="58" baseType="lpstr">
      <vt:lpstr>Arial</vt:lpstr>
      <vt:lpstr>宋体</vt:lpstr>
      <vt:lpstr>Wingdings</vt:lpstr>
      <vt:lpstr>微软雅黑</vt:lpstr>
      <vt:lpstr>Century Gothic</vt:lpstr>
      <vt:lpstr>Arial Unicode MS</vt:lpstr>
      <vt:lpstr>仿宋</vt:lpstr>
      <vt:lpstr>1_Office 主题​​</vt:lpstr>
      <vt:lpstr>清风素材 12sc.taobao.com; </vt:lpstr>
      <vt:lpstr>Equation.KSEE3</vt:lpstr>
      <vt:lpstr>Equation.KSEE3</vt:lpstr>
      <vt:lpstr>Equation.KSEE3</vt:lpstr>
      <vt:lpstr>Equation.KSEE3</vt:lpstr>
      <vt:lpstr>PowerPoint 演示文稿</vt:lpstr>
      <vt:lpstr>PowerPoint 演示文稿</vt:lpstr>
      <vt:lpstr>第一部分：2020消耗量标准人材机部分</vt:lpstr>
      <vt:lpstr>（一）人工费组成</vt:lpstr>
      <vt:lpstr>（二）材料费组成</vt:lpstr>
      <vt:lpstr>（三）机械费用组成</vt:lpstr>
      <vt:lpstr>（三）机械费用组成</vt:lpstr>
      <vt:lpstr>（三）机械费用组成</vt:lpstr>
      <vt:lpstr>（三）机械费用组成</vt:lpstr>
      <vt:lpstr> 二、人工费、机械费动态调整办法</vt:lpstr>
      <vt:lpstr> 二、人工费、机械费动态调整办法</vt:lpstr>
      <vt:lpstr>二、人工费、机械费动态调整办法</vt:lpstr>
      <vt:lpstr>三、材料编制交底说明</vt:lpstr>
      <vt:lpstr>（二）材料标准化分类及编码说明</vt:lpstr>
      <vt:lpstr>         </vt:lpstr>
      <vt:lpstr>2、材料编码</vt:lpstr>
      <vt:lpstr>（三）材料基期预算价格编制说明</vt:lpstr>
      <vt:lpstr>（四）材料价格发布和使用规定</vt:lpstr>
      <vt:lpstr>  1、材料价格发布规定</vt:lpstr>
      <vt:lpstr>   2、材料价格使用规定</vt:lpstr>
      <vt:lpstr>   （2）简易计税办法的材料价格使用规定 </vt:lpstr>
      <vt:lpstr> 四、其他有关规定与说明</vt:lpstr>
      <vt:lpstr> 四、其他有关规定与说明</vt:lpstr>
      <vt:lpstr> 四、其他有关规定与说明</vt:lpstr>
      <vt:lpstr> 四、其他有关规定与说明</vt:lpstr>
      <vt:lpstr>四、其他有关规定与说明</vt:lpstr>
      <vt:lpstr> 四、其他有关规定与说明</vt:lpstr>
      <vt:lpstr> 四、其他有关规定与说明</vt:lpstr>
      <vt:lpstr>第二部分：《湖南省建设工程造价电子数据标准》          </vt:lpstr>
      <vt:lpstr>二、编制目的及意义</vt:lpstr>
      <vt:lpstr>三、编制依据</vt:lpstr>
      <vt:lpstr>四、编制方式</vt:lpstr>
      <vt:lpstr>五、编制流程</vt:lpstr>
      <vt:lpstr>六、主要内容框架</vt:lpstr>
      <vt:lpstr>七、评测成果</vt:lpstr>
      <vt:lpstr>内测结果：</vt:lpstr>
      <vt:lpstr>PowerPoint 演示文稿</vt:lpstr>
      <vt:lpstr>八、注意事项</vt:lpstr>
      <vt:lpstr>2、E.19：综合单价分析表中清单综合单价计算方法：</vt:lpstr>
      <vt:lpstr>表E.19：综合清单分析表</vt:lpstr>
      <vt:lpstr>3、表E14和表E17中分部分项工程费和单价措施项目费存在精度损失</vt:lpstr>
      <vt:lpstr>E14:单位工程招标控制价/投标报价汇总表 E17:单位工程竣工结算汇总表</vt:lpstr>
      <vt:lpstr>E14和E17中分部分项工程费、单价措施项目费来源于表E.18分部分项工程项目清单与措施项目清单计价表</vt:lpstr>
      <vt:lpstr>表E14和E17中直接费、管理费、其他管理费、利润来源于表E19综合单价分析表</vt:lpstr>
      <vt:lpstr>PowerPoint 演示文稿</vt:lpstr>
    </vt:vector>
  </TitlesOfParts>
  <Company>教育</Company>
  <LinksUpToDate>false</LinksUpToDate>
  <SharedDoc>false</SharedDoc>
  <HyperlinksChanged>false</HyperlinksChanged>
  <AppVersion>14.0000</AppVersion>
  <Manager>教育</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dc:title>
  <dc:creator>教育</dc:creator>
  <cp:keywords>教育</cp:keywords>
  <dc:description>教育</dc:description>
  <dc:subject>教育</dc:subject>
  <cp:category>教育</cp:category>
  <cp:lastModifiedBy>谢慕容</cp:lastModifiedBy>
  <cp:revision>324</cp:revision>
  <dcterms:created xsi:type="dcterms:W3CDTF">2016-05-04T08:17:00Z</dcterms:created>
  <dcterms:modified xsi:type="dcterms:W3CDTF">2020-09-17T09:38:40Z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